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288" r:id="rId3"/>
    <p:sldId id="294" r:id="rId4"/>
    <p:sldId id="295" r:id="rId5"/>
    <p:sldId id="296" r:id="rId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0000"/>
    <a:srgbClr val="595151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0373" autoAdjust="0"/>
  </p:normalViewPr>
  <p:slideViewPr>
    <p:cSldViewPr>
      <p:cViewPr varScale="1">
        <p:scale>
          <a:sx n="108" d="100"/>
          <a:sy n="108" d="100"/>
        </p:scale>
        <p:origin x="630" y="78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12.11.2024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12.11.2024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12.11.2024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12.11.2024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>
              <a:solidFill>
                <a:srgbClr val="CE0000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E6E60C6B-860D-4660-AFCD-8EE8E36A6C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A83CB9C-8721-4FFA-8321-2A06784A880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12.11.2024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388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12.11.2024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86649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24</Words>
  <PresentationFormat>Breitbild</PresentationFormat>
  <Paragraphs>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Cambria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2022-01-27T11:46:12Z</dcterms:created>
  <dcterms:modified xsi:type="dcterms:W3CDTF">2024-11-12T16:45:26Z</dcterms:modified>
</cp:coreProperties>
</file>