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49" r:id="rId2"/>
  </p:sldMasterIdLst>
  <p:notesMasterIdLst>
    <p:notesMasterId r:id="rId10"/>
  </p:notesMasterIdLst>
  <p:handoutMasterIdLst>
    <p:handoutMasterId r:id="rId11"/>
  </p:handoutMasterIdLst>
  <p:sldIdLst>
    <p:sldId id="288" r:id="rId3"/>
    <p:sldId id="294" r:id="rId4"/>
    <p:sldId id="300" r:id="rId5"/>
    <p:sldId id="299" r:id="rId6"/>
    <p:sldId id="302" r:id="rId7"/>
    <p:sldId id="306" r:id="rId8"/>
    <p:sldId id="303" r:id="rId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793" userDrawn="1">
          <p15:clr>
            <a:srgbClr val="A4A3A4"/>
          </p15:clr>
        </p15:guide>
        <p15:guide id="3" orient="horz" pos="2251" userDrawn="1">
          <p15:clr>
            <a:srgbClr val="A4A3A4"/>
          </p15:clr>
        </p15:guide>
        <p15:guide id="4" pos="393" userDrawn="1">
          <p15:clr>
            <a:srgbClr val="A4A3A4"/>
          </p15:clr>
        </p15:guide>
        <p15:guide id="5" pos="3522" userDrawn="1">
          <p15:clr>
            <a:srgbClr val="A4A3A4"/>
          </p15:clr>
        </p15:guide>
        <p15:guide id="6" pos="3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0000"/>
    <a:srgbClr val="595151"/>
    <a:srgbClr val="007F7F"/>
    <a:srgbClr val="E8E8E8"/>
    <a:srgbClr val="8C8C8C"/>
    <a:srgbClr val="00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1375" autoAdjust="0"/>
  </p:normalViewPr>
  <p:slideViewPr>
    <p:cSldViewPr>
      <p:cViewPr>
        <p:scale>
          <a:sx n="70" d="100"/>
          <a:sy n="70" d="100"/>
        </p:scale>
        <p:origin x="876" y="-52"/>
      </p:cViewPr>
      <p:guideLst>
        <p:guide orient="horz" pos="2160"/>
        <p:guide pos="4793"/>
        <p:guide orient="horz" pos="2251"/>
        <p:guide pos="393"/>
        <p:guide pos="3522"/>
        <p:guide pos="39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ipp Schimpf" userId="3915bfed2072113c" providerId="LiveId" clId="{EA3A433A-89DD-4B14-8A57-747680D1B779}"/>
    <pc:docChg chg="undo custSel addSld delSld modSld sldOrd">
      <pc:chgData name="Philipp Schimpf" userId="3915bfed2072113c" providerId="LiveId" clId="{EA3A433A-89DD-4B14-8A57-747680D1B779}" dt="2024-11-23T12:51:04.796" v="1311" actId="6549"/>
      <pc:docMkLst>
        <pc:docMk/>
      </pc:docMkLst>
      <pc:sldChg chg="modSp del mod modShow">
        <pc:chgData name="Philipp Schimpf" userId="3915bfed2072113c" providerId="LiveId" clId="{EA3A433A-89DD-4B14-8A57-747680D1B779}" dt="2024-11-23T12:43:32.359" v="1181" actId="2696"/>
        <pc:sldMkLst>
          <pc:docMk/>
          <pc:sldMk cId="773888988" sldId="295"/>
        </pc:sldMkLst>
        <pc:spChg chg="mod">
          <ac:chgData name="Philipp Schimpf" userId="3915bfed2072113c" providerId="LiveId" clId="{EA3A433A-89DD-4B14-8A57-747680D1B779}" dt="2024-11-23T12:11:29.872" v="565" actId="14100"/>
          <ac:spMkLst>
            <pc:docMk/>
            <pc:sldMk cId="773888988" sldId="295"/>
            <ac:spMk id="6" creationId="{9ECB73C7-445D-4F08-AF1D-6F9672972492}"/>
          </ac:spMkLst>
        </pc:spChg>
      </pc:sldChg>
      <pc:sldChg chg="delSp modSp del mod modNotesTx">
        <pc:chgData name="Philipp Schimpf" userId="3915bfed2072113c" providerId="LiveId" clId="{EA3A433A-89DD-4B14-8A57-747680D1B779}" dt="2024-11-23T12:26:29.023" v="868" actId="2696"/>
        <pc:sldMkLst>
          <pc:docMk/>
          <pc:sldMk cId="3750586649" sldId="296"/>
        </pc:sldMkLst>
        <pc:spChg chg="mod">
          <ac:chgData name="Philipp Schimpf" userId="3915bfed2072113c" providerId="LiveId" clId="{EA3A433A-89DD-4B14-8A57-747680D1B779}" dt="2024-11-23T12:26:14.753" v="866" actId="21"/>
          <ac:spMkLst>
            <pc:docMk/>
            <pc:sldMk cId="3750586649" sldId="296"/>
            <ac:spMk id="9" creationId="{6E6B12C2-E3C1-411D-A896-3A4051418895}"/>
          </ac:spMkLst>
        </pc:spChg>
        <pc:grpChg chg="del">
          <ac:chgData name="Philipp Schimpf" userId="3915bfed2072113c" providerId="LiveId" clId="{EA3A433A-89DD-4B14-8A57-747680D1B779}" dt="2024-11-23T12:25:15.345" v="824" actId="21"/>
          <ac:grpSpMkLst>
            <pc:docMk/>
            <pc:sldMk cId="3750586649" sldId="296"/>
            <ac:grpSpMk id="7" creationId="{37F80090-3B92-F902-56F8-A44A7AFD4D0F}"/>
          </ac:grpSpMkLst>
        </pc:grpChg>
      </pc:sldChg>
      <pc:sldChg chg="add del mod modShow">
        <pc:chgData name="Philipp Schimpf" userId="3915bfed2072113c" providerId="LiveId" clId="{EA3A433A-89DD-4B14-8A57-747680D1B779}" dt="2024-11-23T12:44:16.599" v="1191" actId="2696"/>
        <pc:sldMkLst>
          <pc:docMk/>
          <pc:sldMk cId="522089221" sldId="297"/>
        </pc:sldMkLst>
      </pc:sldChg>
      <pc:sldChg chg="addSp modSp mod modNotesTx">
        <pc:chgData name="Philipp Schimpf" userId="3915bfed2072113c" providerId="LiveId" clId="{EA3A433A-89DD-4B14-8A57-747680D1B779}" dt="2024-11-23T12:51:04.796" v="1311" actId="6549"/>
        <pc:sldMkLst>
          <pc:docMk/>
          <pc:sldMk cId="543487378" sldId="299"/>
        </pc:sldMkLst>
        <pc:spChg chg="mod">
          <ac:chgData name="Philipp Schimpf" userId="3915bfed2072113c" providerId="LiveId" clId="{EA3A433A-89DD-4B14-8A57-747680D1B779}" dt="2024-11-23T12:51:01.527" v="1309" actId="6549"/>
          <ac:spMkLst>
            <pc:docMk/>
            <pc:sldMk cId="543487378" sldId="299"/>
            <ac:spMk id="6" creationId="{0E390F3A-E092-BDD9-A3B2-D96572706415}"/>
          </ac:spMkLst>
        </pc:spChg>
        <pc:spChg chg="mod">
          <ac:chgData name="Philipp Schimpf" userId="3915bfed2072113c" providerId="LiveId" clId="{EA3A433A-89DD-4B14-8A57-747680D1B779}" dt="2024-11-23T12:50:55.390" v="1307" actId="20577"/>
          <ac:spMkLst>
            <pc:docMk/>
            <pc:sldMk cId="543487378" sldId="299"/>
            <ac:spMk id="7" creationId="{E2B218F2-D474-D951-73EB-1157D5848E18}"/>
          </ac:spMkLst>
        </pc:spChg>
        <pc:spChg chg="mod">
          <ac:chgData name="Philipp Schimpf" userId="3915bfed2072113c" providerId="LiveId" clId="{EA3A433A-89DD-4B14-8A57-747680D1B779}" dt="2024-11-23T12:51:04.796" v="1311" actId="6549"/>
          <ac:spMkLst>
            <pc:docMk/>
            <pc:sldMk cId="543487378" sldId="299"/>
            <ac:spMk id="8" creationId="{E11D4CB6-0C30-C6D9-4FB0-4267FA4F6B66}"/>
          </ac:spMkLst>
        </pc:sp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9" creationId="{86BBFE2E-9720-1FEF-208B-E3E9200F70C7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15" creationId="{19E54BDB-F637-ABDD-2D1B-5B694691EECF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18" creationId="{F0E21AA3-92CA-FB3A-A4A9-7C5A6A25B49D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21" creationId="{BD9F4C53-88F9-296D-8936-B95E4D356937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24" creationId="{BB35D43E-A95C-F3B2-9A44-702B0B61AD9D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27" creationId="{0686FA66-015A-71A2-DF05-D8723A0A1199}"/>
          </ac:picMkLst>
        </pc:picChg>
        <pc:picChg chg="add mod">
          <ac:chgData name="Philipp Schimpf" userId="3915bfed2072113c" providerId="LiveId" clId="{EA3A433A-89DD-4B14-8A57-747680D1B779}" dt="2024-11-23T12:30:04.786" v="879" actId="1076"/>
          <ac:picMkLst>
            <pc:docMk/>
            <pc:sldMk cId="543487378" sldId="299"/>
            <ac:picMk id="30" creationId="{94CC8C6E-D59D-1726-A3B3-036B46916289}"/>
          </ac:picMkLst>
        </pc:picChg>
        <pc:picChg chg="add mod">
          <ac:chgData name="Philipp Schimpf" userId="3915bfed2072113c" providerId="LiveId" clId="{EA3A433A-89DD-4B14-8A57-747680D1B779}" dt="2024-11-23T12:29:56.285" v="878" actId="1076"/>
          <ac:picMkLst>
            <pc:docMk/>
            <pc:sldMk cId="543487378" sldId="299"/>
            <ac:picMk id="35" creationId="{03DF54FB-2B57-1AB5-2660-306DA63B6857}"/>
          </ac:picMkLst>
        </pc:picChg>
      </pc:sldChg>
      <pc:sldChg chg="addSp delSp modSp mod ord modNotesTx">
        <pc:chgData name="Philipp Schimpf" userId="3915bfed2072113c" providerId="LiveId" clId="{EA3A433A-89DD-4B14-8A57-747680D1B779}" dt="2024-11-23T12:44:10.067" v="1190" actId="20577"/>
        <pc:sldMkLst>
          <pc:docMk/>
          <pc:sldMk cId="3797050586" sldId="300"/>
        </pc:sldMkLst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8" creationId="{2D6F5B8A-97F8-A20E-D396-6E3FB5D90377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9" creationId="{26857CA5-45D5-66D1-89ED-DA3C5D8F5AB8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10" creationId="{B7B32A3F-7F3D-19B5-6B41-9287EC19E53B}"/>
          </ac:spMkLst>
        </pc:spChg>
        <pc:spChg chg="mod">
          <ac:chgData name="Philipp Schimpf" userId="3915bfed2072113c" providerId="LiveId" clId="{EA3A433A-89DD-4B14-8A57-747680D1B779}" dt="2024-11-23T12:25:20.787" v="825"/>
          <ac:spMkLst>
            <pc:docMk/>
            <pc:sldMk cId="3797050586" sldId="300"/>
            <ac:spMk id="11" creationId="{F847F72E-72CD-C92E-6916-A3720FA5F4C2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14" creationId="{63FE5AF0-20E7-C38B-A68B-639EA900256B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15" creationId="{E1468343-0E3F-0AD4-B0A6-46A4FCD41BD4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16" creationId="{A5C2F7C9-89E0-0661-08C9-CF346A4732ED}"/>
          </ac:spMkLst>
        </pc:spChg>
        <pc:spChg chg="mod">
          <ac:chgData name="Philipp Schimpf" userId="3915bfed2072113c" providerId="LiveId" clId="{EA3A433A-89DD-4B14-8A57-747680D1B779}" dt="2024-11-23T12:25:20.787" v="825"/>
          <ac:spMkLst>
            <pc:docMk/>
            <pc:sldMk cId="3797050586" sldId="300"/>
            <ac:spMk id="17" creationId="{D026A5A6-0B88-F363-586F-E60361F24504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19" creationId="{3932422F-6ECF-82EA-9513-CE2BADB2F529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20" creationId="{9929F9B6-B928-CFEF-FBD0-93A4F2A1F93E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21" creationId="{3D117824-74AA-DC9D-4C52-CB0D684DDDCB}"/>
          </ac:spMkLst>
        </pc:spChg>
        <pc:spChg chg="mod topLvl">
          <ac:chgData name="Philipp Schimpf" userId="3915bfed2072113c" providerId="LiveId" clId="{EA3A433A-89DD-4B14-8A57-747680D1B779}" dt="2024-11-23T12:12:22.763" v="569" actId="164"/>
          <ac:spMkLst>
            <pc:docMk/>
            <pc:sldMk cId="3797050586" sldId="300"/>
            <ac:spMk id="22" creationId="{682E1373-0B50-0D9D-BB67-2116004A2CAD}"/>
          </ac:spMkLst>
        </pc:spChg>
        <pc:grpChg chg="add mod">
          <ac:chgData name="Philipp Schimpf" userId="3915bfed2072113c" providerId="LiveId" clId="{EA3A433A-89DD-4B14-8A57-747680D1B779}" dt="2024-11-23T12:12:22.763" v="569" actId="164"/>
          <ac:grpSpMkLst>
            <pc:docMk/>
            <pc:sldMk cId="3797050586" sldId="300"/>
            <ac:grpSpMk id="6" creationId="{81780E45-FBBE-0270-E46C-092228E72861}"/>
          </ac:grpSpMkLst>
        </pc:grpChg>
        <pc:grpChg chg="add mod">
          <ac:chgData name="Philipp Schimpf" userId="3915bfed2072113c" providerId="LiveId" clId="{EA3A433A-89DD-4B14-8A57-747680D1B779}" dt="2024-11-23T12:25:37.125" v="849" actId="1076"/>
          <ac:grpSpMkLst>
            <pc:docMk/>
            <pc:sldMk cId="3797050586" sldId="300"/>
            <ac:grpSpMk id="7" creationId="{37F80090-3B92-F902-56F8-A44A7AFD4D0F}"/>
          </ac:grpSpMkLst>
        </pc:grpChg>
        <pc:grpChg chg="del">
          <ac:chgData name="Philipp Schimpf" userId="3915bfed2072113c" providerId="LiveId" clId="{EA3A433A-89DD-4B14-8A57-747680D1B779}" dt="2024-11-23T12:11:53.040" v="566" actId="165"/>
          <ac:grpSpMkLst>
            <pc:docMk/>
            <pc:sldMk cId="3797050586" sldId="300"/>
            <ac:grpSpMk id="23" creationId="{DA3FE4A4-ED94-C2BD-3F91-AE630325AC2D}"/>
          </ac:grpSpMkLst>
        </pc:grpChg>
        <pc:picChg chg="mod topLvl">
          <ac:chgData name="Philipp Schimpf" userId="3915bfed2072113c" providerId="LiveId" clId="{EA3A433A-89DD-4B14-8A57-747680D1B779}" dt="2024-11-23T12:12:22.763" v="569" actId="164"/>
          <ac:picMkLst>
            <pc:docMk/>
            <pc:sldMk cId="3797050586" sldId="300"/>
            <ac:picMk id="12" creationId="{C45EA0D1-DE8F-4F3F-BB7C-74C5831523A0}"/>
          </ac:picMkLst>
        </pc:picChg>
        <pc:picChg chg="mod topLvl">
          <ac:chgData name="Philipp Schimpf" userId="3915bfed2072113c" providerId="LiveId" clId="{EA3A433A-89DD-4B14-8A57-747680D1B779}" dt="2024-11-23T12:12:22.763" v="569" actId="164"/>
          <ac:picMkLst>
            <pc:docMk/>
            <pc:sldMk cId="3797050586" sldId="300"/>
            <ac:picMk id="18" creationId="{CE256F55-B80B-5BFB-66C7-946C0B3CFC87}"/>
          </ac:picMkLst>
        </pc:picChg>
      </pc:sldChg>
      <pc:sldChg chg="addSp delSp modSp del mod modNotesTx">
        <pc:chgData name="Philipp Schimpf" userId="3915bfed2072113c" providerId="LiveId" clId="{EA3A433A-89DD-4B14-8A57-747680D1B779}" dt="2024-11-23T12:49:52.284" v="1276" actId="2696"/>
        <pc:sldMkLst>
          <pc:docMk/>
          <pc:sldMk cId="3531786424" sldId="301"/>
        </pc:sldMkLst>
        <pc:spChg chg="mod">
          <ac:chgData name="Philipp Schimpf" userId="3915bfed2072113c" providerId="LiveId" clId="{EA3A433A-89DD-4B14-8A57-747680D1B779}" dt="2024-11-23T12:37:39.788" v="990" actId="6549"/>
          <ac:spMkLst>
            <pc:docMk/>
            <pc:sldMk cId="3531786424" sldId="301"/>
            <ac:spMk id="6" creationId="{E07C9F4A-78D2-9230-E0D6-963E1B0BC780}"/>
          </ac:spMkLst>
        </pc:spChg>
        <pc:spChg chg="add del">
          <ac:chgData name="Philipp Schimpf" userId="3915bfed2072113c" providerId="LiveId" clId="{EA3A433A-89DD-4B14-8A57-747680D1B779}" dt="2024-11-23T12:47:04.798" v="1237" actId="21"/>
          <ac:spMkLst>
            <pc:docMk/>
            <pc:sldMk cId="3531786424" sldId="301"/>
            <ac:spMk id="8" creationId="{323DC204-59AF-AA63-02FA-09A717DC6286}"/>
          </ac:spMkLst>
        </pc:spChg>
        <pc:spChg chg="add del mod">
          <ac:chgData name="Philipp Schimpf" userId="3915bfed2072113c" providerId="LiveId" clId="{EA3A433A-89DD-4B14-8A57-747680D1B779}" dt="2024-11-23T12:47:17.515" v="1239" actId="21"/>
          <ac:spMkLst>
            <pc:docMk/>
            <pc:sldMk cId="3531786424" sldId="301"/>
            <ac:spMk id="9" creationId="{D9F08917-9C7E-1932-0A0C-519173A0077B}"/>
          </ac:spMkLst>
        </pc:spChg>
        <pc:cxnChg chg="add mod">
          <ac:chgData name="Philipp Schimpf" userId="3915bfed2072113c" providerId="LiveId" clId="{EA3A433A-89DD-4B14-8A57-747680D1B779}" dt="2024-11-23T12:37:46.078" v="991" actId="14100"/>
          <ac:cxnSpMkLst>
            <pc:docMk/>
            <pc:sldMk cId="3531786424" sldId="301"/>
            <ac:cxnSpMk id="11" creationId="{B87D3FA4-9EF8-B13F-BDEC-5AE59E3D2AA9}"/>
          </ac:cxnSpMkLst>
        </pc:cxnChg>
        <pc:cxnChg chg="add mod">
          <ac:chgData name="Philipp Schimpf" userId="3915bfed2072113c" providerId="LiveId" clId="{EA3A433A-89DD-4B14-8A57-747680D1B779}" dt="2024-11-23T12:37:55.229" v="993" actId="14100"/>
          <ac:cxnSpMkLst>
            <pc:docMk/>
            <pc:sldMk cId="3531786424" sldId="301"/>
            <ac:cxnSpMk id="12" creationId="{1E077C0A-8CA5-EAC8-1106-8F852D573366}"/>
          </ac:cxnSpMkLst>
        </pc:cxnChg>
        <pc:cxnChg chg="add mod">
          <ac:chgData name="Philipp Schimpf" userId="3915bfed2072113c" providerId="LiveId" clId="{EA3A433A-89DD-4B14-8A57-747680D1B779}" dt="2024-11-23T12:38:05.262" v="995" actId="14100"/>
          <ac:cxnSpMkLst>
            <pc:docMk/>
            <pc:sldMk cId="3531786424" sldId="301"/>
            <ac:cxnSpMk id="13" creationId="{74FABAF6-EE7D-EE80-8114-136E3DCD6894}"/>
          </ac:cxnSpMkLst>
        </pc:cxnChg>
      </pc:sldChg>
      <pc:sldChg chg="addSp modSp mod modNotesTx">
        <pc:chgData name="Philipp Schimpf" userId="3915bfed2072113c" providerId="LiveId" clId="{EA3A433A-89DD-4B14-8A57-747680D1B779}" dt="2024-11-23T12:40:47.293" v="1145" actId="20577"/>
        <pc:sldMkLst>
          <pc:docMk/>
          <pc:sldMk cId="2460113189" sldId="302"/>
        </pc:sldMkLst>
        <pc:spChg chg="mod">
          <ac:chgData name="Philipp Schimpf" userId="3915bfed2072113c" providerId="LiveId" clId="{EA3A433A-89DD-4B14-8A57-747680D1B779}" dt="2024-11-23T12:40:32.396" v="1131" actId="20577"/>
          <ac:spMkLst>
            <pc:docMk/>
            <pc:sldMk cId="2460113189" sldId="302"/>
            <ac:spMk id="5" creationId="{0F9BE7BF-2BD2-1A9D-C0D8-1E9A640D0804}"/>
          </ac:spMkLst>
        </pc:spChg>
        <pc:spChg chg="mod">
          <ac:chgData name="Philipp Schimpf" userId="3915bfed2072113c" providerId="LiveId" clId="{EA3A433A-89DD-4B14-8A57-747680D1B779}" dt="2024-11-23T12:35:54.591" v="921" actId="21"/>
          <ac:spMkLst>
            <pc:docMk/>
            <pc:sldMk cId="2460113189" sldId="302"/>
            <ac:spMk id="6" creationId="{D33868FE-CA92-7F9B-B46C-A3939E2BADB9}"/>
          </ac:spMkLst>
        </pc:spChg>
        <pc:spChg chg="mod">
          <ac:chgData name="Philipp Schimpf" userId="3915bfed2072113c" providerId="LiveId" clId="{EA3A433A-89DD-4B14-8A57-747680D1B779}" dt="2024-11-23T12:40:47.293" v="1145" actId="20577"/>
          <ac:spMkLst>
            <pc:docMk/>
            <pc:sldMk cId="2460113189" sldId="302"/>
            <ac:spMk id="7" creationId="{2E46609B-0F36-8ADE-500F-05F965FECBBC}"/>
          </ac:spMkLst>
        </pc:spChg>
        <pc:picChg chg="add mod ord">
          <ac:chgData name="Philipp Schimpf" userId="3915bfed2072113c" providerId="LiveId" clId="{EA3A433A-89DD-4B14-8A57-747680D1B779}" dt="2024-11-23T12:39:48.298" v="1070" actId="171"/>
          <ac:picMkLst>
            <pc:docMk/>
            <pc:sldMk cId="2460113189" sldId="302"/>
            <ac:picMk id="9" creationId="{6140BA3B-E4FF-8242-F019-73849B73393F}"/>
          </ac:picMkLst>
        </pc:picChg>
        <pc:picChg chg="add mod">
          <ac:chgData name="Philipp Schimpf" userId="3915bfed2072113c" providerId="LiveId" clId="{EA3A433A-89DD-4B14-8A57-747680D1B779}" dt="2024-11-23T12:36:39.792" v="981" actId="1076"/>
          <ac:picMkLst>
            <pc:docMk/>
            <pc:sldMk cId="2460113189" sldId="302"/>
            <ac:picMk id="11" creationId="{89FC33F8-D370-F23B-A40A-A5A1D41D1F20}"/>
          </ac:picMkLst>
        </pc:picChg>
        <pc:picChg chg="add mod ord">
          <ac:chgData name="Philipp Schimpf" userId="3915bfed2072113c" providerId="LiveId" clId="{EA3A433A-89DD-4B14-8A57-747680D1B779}" dt="2024-11-23T12:40:00.889" v="1075" actId="171"/>
          <ac:picMkLst>
            <pc:docMk/>
            <pc:sldMk cId="2460113189" sldId="302"/>
            <ac:picMk id="13" creationId="{D533AB85-A93F-89AF-5215-6B20EFB6B10C}"/>
          </ac:picMkLst>
        </pc:picChg>
      </pc:sldChg>
      <pc:sldChg chg="addSp delSp modSp mod ord modNotesTx">
        <pc:chgData name="Philipp Schimpf" userId="3915bfed2072113c" providerId="LiveId" clId="{EA3A433A-89DD-4B14-8A57-747680D1B779}" dt="2024-11-23T12:49:30.343" v="1275"/>
        <pc:sldMkLst>
          <pc:docMk/>
          <pc:sldMk cId="2005591597" sldId="303"/>
        </pc:sldMkLst>
        <pc:spChg chg="mod">
          <ac:chgData name="Philipp Schimpf" userId="3915bfed2072113c" providerId="LiveId" clId="{EA3A433A-89DD-4B14-8A57-747680D1B779}" dt="2024-11-23T12:45:05.309" v="1196" actId="20577"/>
          <ac:spMkLst>
            <pc:docMk/>
            <pc:sldMk cId="2005591597" sldId="303"/>
            <ac:spMk id="5" creationId="{323F1560-646E-961D-749A-6BDC1350B377}"/>
          </ac:spMkLst>
        </pc:spChg>
        <pc:spChg chg="mod">
          <ac:chgData name="Philipp Schimpf" userId="3915bfed2072113c" providerId="LiveId" clId="{EA3A433A-89DD-4B14-8A57-747680D1B779}" dt="2024-11-23T12:48:03.200" v="1247" actId="6549"/>
          <ac:spMkLst>
            <pc:docMk/>
            <pc:sldMk cId="2005591597" sldId="303"/>
            <ac:spMk id="6" creationId="{E3BE9BB2-6649-104A-9042-868B1476E307}"/>
          </ac:spMkLst>
        </pc:spChg>
        <pc:spChg chg="mod">
          <ac:chgData name="Philipp Schimpf" userId="3915bfed2072113c" providerId="LiveId" clId="{EA3A433A-89DD-4B14-8A57-747680D1B779}" dt="2024-11-23T12:45:35.608" v="1221" actId="14100"/>
          <ac:spMkLst>
            <pc:docMk/>
            <pc:sldMk cId="2005591597" sldId="303"/>
            <ac:spMk id="7" creationId="{DEE4D122-382F-55EA-E867-7A3751278ACF}"/>
          </ac:spMkLst>
        </pc:spChg>
        <pc:spChg chg="add mod">
          <ac:chgData name="Philipp Schimpf" userId="3915bfed2072113c" providerId="LiveId" clId="{EA3A433A-89DD-4B14-8A57-747680D1B779}" dt="2024-11-23T12:45:48.696" v="1230" actId="20577"/>
          <ac:spMkLst>
            <pc:docMk/>
            <pc:sldMk cId="2005591597" sldId="303"/>
            <ac:spMk id="8" creationId="{44A7081A-6491-2BFE-2275-2291F0107A99}"/>
          </ac:spMkLst>
        </pc:spChg>
        <pc:spChg chg="add del mod">
          <ac:chgData name="Philipp Schimpf" userId="3915bfed2072113c" providerId="LiveId" clId="{EA3A433A-89DD-4B14-8A57-747680D1B779}" dt="2024-11-23T12:47:00.500" v="1236" actId="478"/>
          <ac:spMkLst>
            <pc:docMk/>
            <pc:sldMk cId="2005591597" sldId="303"/>
            <ac:spMk id="9" creationId="{1C23F55F-34A5-F456-E584-62C3A541FA2F}"/>
          </ac:spMkLst>
        </pc:spChg>
        <pc:spChg chg="add mod">
          <ac:chgData name="Philipp Schimpf" userId="3915bfed2072113c" providerId="LiveId" clId="{EA3A433A-89DD-4B14-8A57-747680D1B779}" dt="2024-11-23T12:47:27.280" v="1241" actId="164"/>
          <ac:spMkLst>
            <pc:docMk/>
            <pc:sldMk cId="2005591597" sldId="303"/>
            <ac:spMk id="10" creationId="{323DC204-59AF-AA63-02FA-09A717DC6286}"/>
          </ac:spMkLst>
        </pc:spChg>
        <pc:spChg chg="add mod">
          <ac:chgData name="Philipp Schimpf" userId="3915bfed2072113c" providerId="LiveId" clId="{EA3A433A-89DD-4B14-8A57-747680D1B779}" dt="2024-11-23T12:47:27.280" v="1241" actId="164"/>
          <ac:spMkLst>
            <pc:docMk/>
            <pc:sldMk cId="2005591597" sldId="303"/>
            <ac:spMk id="11" creationId="{D9F08917-9C7E-1932-0A0C-519173A0077B}"/>
          </ac:spMkLst>
        </pc:spChg>
        <pc:grpChg chg="add mod">
          <ac:chgData name="Philipp Schimpf" userId="3915bfed2072113c" providerId="LiveId" clId="{EA3A433A-89DD-4B14-8A57-747680D1B779}" dt="2024-11-23T12:47:31.187" v="1242" actId="1076"/>
          <ac:grpSpMkLst>
            <pc:docMk/>
            <pc:sldMk cId="2005591597" sldId="303"/>
            <ac:grpSpMk id="12" creationId="{F8E560D0-133B-F96D-8921-FE35127C4182}"/>
          </ac:grpSpMkLst>
        </pc:grpChg>
      </pc:sldChg>
      <pc:sldChg chg="addSp delSp modSp del mod">
        <pc:chgData name="Philipp Schimpf" userId="3915bfed2072113c" providerId="LiveId" clId="{EA3A433A-89DD-4B14-8A57-747680D1B779}" dt="2024-11-23T12:30:44.176" v="880" actId="2696"/>
        <pc:sldMkLst>
          <pc:docMk/>
          <pc:sldMk cId="2723407669" sldId="304"/>
        </pc:sldMkLst>
        <pc:spChg chg="mod">
          <ac:chgData name="Philipp Schimpf" userId="3915bfed2072113c" providerId="LiveId" clId="{EA3A433A-89DD-4B14-8A57-747680D1B779}" dt="2024-11-23T12:10:28.242" v="563" actId="1076"/>
          <ac:spMkLst>
            <pc:docMk/>
            <pc:sldMk cId="2723407669" sldId="304"/>
            <ac:spMk id="6" creationId="{5811A79E-EA94-DC5F-D51D-04B11BE424D6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10" creationId="{35B2668C-F97F-7B64-0389-91235C44446E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16" creationId="{343EA887-AA61-398B-8B0D-B2D074E6C35E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19" creationId="{298B8BCA-7A60-4C77-F8E4-460FA8ABFA56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22" creationId="{7100D3F2-F36E-4789-60FC-C157528AC207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25" creationId="{2BEA3C79-B3B9-415D-AC2C-564888AA791D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28" creationId="{4C791742-1C1C-F5C7-8828-5F55993F3F0B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31" creationId="{99676AD0-F8B7-CBCC-D83A-66EB0ACB96E3}"/>
          </ac:spMkLst>
        </pc:spChg>
        <pc:spChg chg="del">
          <ac:chgData name="Philipp Schimpf" userId="3915bfed2072113c" providerId="LiveId" clId="{EA3A433A-89DD-4B14-8A57-747680D1B779}" dt="2024-11-23T12:10:40.305" v="564" actId="478"/>
          <ac:spMkLst>
            <pc:docMk/>
            <pc:sldMk cId="2723407669" sldId="304"/>
            <ac:spMk id="36" creationId="{D2AC16A4-219D-66C9-23A8-6CA65E910A9C}"/>
          </ac:spMkLst>
        </pc:sp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9" creationId="{86BBFE2E-9720-1FEF-208B-E3E9200F70C7}"/>
          </ac:picMkLst>
        </pc:picChg>
        <pc:picChg chg="add 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15" creationId="{19E54BDB-F637-ABDD-2D1B-5B694691EECF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18" creationId="{F0E21AA3-92CA-FB3A-A4A9-7C5A6A25B49D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21" creationId="{BD9F4C53-88F9-296D-8936-B95E4D356937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24" creationId="{BB35D43E-A95C-F3B2-9A44-702B0B61AD9D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27" creationId="{0686FA66-015A-71A2-DF05-D8723A0A1199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30" creationId="{94CC8C6E-D59D-1726-A3B3-036B46916289}"/>
          </ac:picMkLst>
        </pc:picChg>
        <pc:picChg chg="del">
          <ac:chgData name="Philipp Schimpf" userId="3915bfed2072113c" providerId="LiveId" clId="{EA3A433A-89DD-4B14-8A57-747680D1B779}" dt="2024-11-23T12:29:44.053" v="876" actId="21"/>
          <ac:picMkLst>
            <pc:docMk/>
            <pc:sldMk cId="2723407669" sldId="304"/>
            <ac:picMk id="35" creationId="{03DF54FB-2B57-1AB5-2660-306DA63B6857}"/>
          </ac:picMkLst>
        </pc:picChg>
      </pc:sldChg>
      <pc:sldChg chg="modSp new del mod">
        <pc:chgData name="Philipp Schimpf" userId="3915bfed2072113c" providerId="LiveId" clId="{EA3A433A-89DD-4B14-8A57-747680D1B779}" dt="2024-11-23T12:46:37.420" v="1233" actId="2696"/>
        <pc:sldMkLst>
          <pc:docMk/>
          <pc:sldMk cId="334111631" sldId="305"/>
        </pc:sldMkLst>
        <pc:spChg chg="mod">
          <ac:chgData name="Philipp Schimpf" userId="3915bfed2072113c" providerId="LiveId" clId="{EA3A433A-89DD-4B14-8A57-747680D1B779}" dt="2024-11-23T11:57:58.926" v="44" actId="20577"/>
          <ac:spMkLst>
            <pc:docMk/>
            <pc:sldMk cId="334111631" sldId="305"/>
            <ac:spMk id="5" creationId="{967A6446-30BE-B5EC-7FB7-88010DFEBC3E}"/>
          </ac:spMkLst>
        </pc:spChg>
        <pc:spChg chg="mod">
          <ac:chgData name="Philipp Schimpf" userId="3915bfed2072113c" providerId="LiveId" clId="{EA3A433A-89DD-4B14-8A57-747680D1B779}" dt="2024-11-23T12:46:30.032" v="1231" actId="21"/>
          <ac:spMkLst>
            <pc:docMk/>
            <pc:sldMk cId="334111631" sldId="305"/>
            <ac:spMk id="6" creationId="{8D83BAED-0044-158E-87A0-9EA58ACD70CC}"/>
          </ac:spMkLst>
        </pc:spChg>
      </pc:sldChg>
      <pc:sldChg chg="addSp modSp new mod">
        <pc:chgData name="Philipp Schimpf" userId="3915bfed2072113c" providerId="LiveId" clId="{EA3A433A-89DD-4B14-8A57-747680D1B779}" dt="2024-11-23T12:50:06.227" v="1278" actId="20577"/>
        <pc:sldMkLst>
          <pc:docMk/>
          <pc:sldMk cId="3867003875" sldId="306"/>
        </pc:sldMkLst>
        <pc:spChg chg="mod">
          <ac:chgData name="Philipp Schimpf" userId="3915bfed2072113c" providerId="LiveId" clId="{EA3A433A-89DD-4B14-8A57-747680D1B779}" dt="2024-11-23T12:50:06.227" v="1278" actId="20577"/>
          <ac:spMkLst>
            <pc:docMk/>
            <pc:sldMk cId="3867003875" sldId="306"/>
            <ac:spMk id="5" creationId="{4C50D3B9-171B-A909-5A33-2E177D5DB3AB}"/>
          </ac:spMkLst>
        </pc:spChg>
        <pc:spChg chg="mod">
          <ac:chgData name="Philipp Schimpf" userId="3915bfed2072113c" providerId="LiveId" clId="{EA3A433A-89DD-4B14-8A57-747680D1B779}" dt="2024-11-23T12:13:37.849" v="681" actId="20577"/>
          <ac:spMkLst>
            <pc:docMk/>
            <pc:sldMk cId="3867003875" sldId="306"/>
            <ac:spMk id="6" creationId="{4BD5AD1E-27CF-9897-E1AB-D31C3C416C4D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9" creationId="{D993BB8D-7EB5-C5B4-41E9-0813CD549C1A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0" creationId="{FDD2E80E-338B-53B2-5527-F36A83919CA4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1" creationId="{1A70CF5B-004C-1D7C-587D-E25DEB8C3F4C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3" creationId="{5087D096-768F-7D6B-2811-A0A586688209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4" creationId="{10B1345C-B9E9-5D09-86B0-D58B87ACA008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5" creationId="{CC00B5E2-A025-ED18-4363-78EF047AA83E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7" creationId="{841F8C8E-0187-027F-6937-3E4FC7464CA1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8" creationId="{F64E974C-32DE-9B79-7C0B-8B37EB823596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19" creationId="{B9C29A4D-A1DB-08F6-5B73-4A77FD83F71F}"/>
          </ac:spMkLst>
        </pc:spChg>
        <pc:spChg chg="mod">
          <ac:chgData name="Philipp Schimpf" userId="3915bfed2072113c" providerId="LiveId" clId="{EA3A433A-89DD-4B14-8A57-747680D1B779}" dt="2024-11-23T12:12:36.339" v="570"/>
          <ac:spMkLst>
            <pc:docMk/>
            <pc:sldMk cId="3867003875" sldId="306"/>
            <ac:spMk id="20" creationId="{9CEEAF25-2708-774B-82DB-3F73982DF98F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2" creationId="{E2EACB49-411D-B0D9-5853-24E5EDCE43E4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3" creationId="{F6A6A8BE-B38C-E318-243B-601653443F20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4" creationId="{193160F0-659A-F063-E1D6-1D35A1875B52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6" creationId="{9E79E496-5AD4-99B5-5BA0-294C1425A041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7" creationId="{FAE31CE3-9BF6-FDD5-5373-E4364071922F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28" creationId="{C7642B9A-6725-54C7-EDE0-FE2E0B232F1D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30" creationId="{C79A1A3B-D747-85E7-3295-F16DD12F179B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31" creationId="{EDB6703B-A02C-8A24-EEE3-8260D361B58E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32" creationId="{EF2414E0-0F7E-8546-71D0-97A4BE9049CF}"/>
          </ac:spMkLst>
        </pc:spChg>
        <pc:spChg chg="mod">
          <ac:chgData name="Philipp Schimpf" userId="3915bfed2072113c" providerId="LiveId" clId="{EA3A433A-89DD-4B14-8A57-747680D1B779}" dt="2024-11-23T12:12:54.318" v="605"/>
          <ac:spMkLst>
            <pc:docMk/>
            <pc:sldMk cId="3867003875" sldId="306"/>
            <ac:spMk id="33" creationId="{07B4A5D5-6072-7AC4-FBDF-0A67EAAE15FC}"/>
          </ac:spMkLst>
        </pc:spChg>
        <pc:grpChg chg="add mod">
          <ac:chgData name="Philipp Schimpf" userId="3915bfed2072113c" providerId="LiveId" clId="{EA3A433A-89DD-4B14-8A57-747680D1B779}" dt="2024-11-23T12:12:49.457" v="604" actId="14100"/>
          <ac:grpSpMkLst>
            <pc:docMk/>
            <pc:sldMk cId="3867003875" sldId="306"/>
            <ac:grpSpMk id="8" creationId="{47D3657F-3029-CEA7-2D86-A715854F6B00}"/>
          </ac:grpSpMkLst>
        </pc:grpChg>
        <pc:grpChg chg="add mod">
          <ac:chgData name="Philipp Schimpf" userId="3915bfed2072113c" providerId="LiveId" clId="{EA3A433A-89DD-4B14-8A57-747680D1B779}" dt="2024-11-23T12:13:23.923" v="646" actId="1076"/>
          <ac:grpSpMkLst>
            <pc:docMk/>
            <pc:sldMk cId="3867003875" sldId="306"/>
            <ac:grpSpMk id="21" creationId="{2FC550B9-1AC4-0FEB-2A7D-D08A817FE7BB}"/>
          </ac:grpSpMkLst>
        </pc:grpChg>
        <pc:picChg chg="mod">
          <ac:chgData name="Philipp Schimpf" userId="3915bfed2072113c" providerId="LiveId" clId="{EA3A433A-89DD-4B14-8A57-747680D1B779}" dt="2024-11-23T12:12:36.339" v="570"/>
          <ac:picMkLst>
            <pc:docMk/>
            <pc:sldMk cId="3867003875" sldId="306"/>
            <ac:picMk id="12" creationId="{2B8622DC-B3A0-B26C-7027-08082F0906DF}"/>
          </ac:picMkLst>
        </pc:picChg>
        <pc:picChg chg="mod">
          <ac:chgData name="Philipp Schimpf" userId="3915bfed2072113c" providerId="LiveId" clId="{EA3A433A-89DD-4B14-8A57-747680D1B779}" dt="2024-11-23T12:12:36.339" v="570"/>
          <ac:picMkLst>
            <pc:docMk/>
            <pc:sldMk cId="3867003875" sldId="306"/>
            <ac:picMk id="16" creationId="{B9D49FD2-7A5A-D6D2-D376-F6FADA0B43E8}"/>
          </ac:picMkLst>
        </pc:picChg>
        <pc:picChg chg="mod">
          <ac:chgData name="Philipp Schimpf" userId="3915bfed2072113c" providerId="LiveId" clId="{EA3A433A-89DD-4B14-8A57-747680D1B779}" dt="2024-11-23T12:12:54.318" v="605"/>
          <ac:picMkLst>
            <pc:docMk/>
            <pc:sldMk cId="3867003875" sldId="306"/>
            <ac:picMk id="25" creationId="{6FEB7221-50DF-6B9C-BF6C-7D608ADECD1F}"/>
          </ac:picMkLst>
        </pc:picChg>
        <pc:picChg chg="mod">
          <ac:chgData name="Philipp Schimpf" userId="3915bfed2072113c" providerId="LiveId" clId="{EA3A433A-89DD-4B14-8A57-747680D1B779}" dt="2024-11-23T12:12:54.318" v="605"/>
          <ac:picMkLst>
            <pc:docMk/>
            <pc:sldMk cId="3867003875" sldId="306"/>
            <ac:picMk id="29" creationId="{908A8DC8-0926-27AE-D010-ADBE897C033E}"/>
          </ac:picMkLst>
        </pc:picChg>
      </pc:sldChg>
    </pc:docChg>
  </pc:docChgLst>
  <pc:docChgLst>
    <pc:chgData name="Philipp Schimpf" userId="3915bfed2072113c" providerId="LiveId" clId="{58812766-7C89-4499-942A-C1E8DDF14385}"/>
    <pc:docChg chg="undo custSel addSld delSld modSld sldOrd modMainMaster">
      <pc:chgData name="Philipp Schimpf" userId="3915bfed2072113c" providerId="LiveId" clId="{58812766-7C89-4499-942A-C1E8DDF14385}" dt="2024-11-23T11:51:01.431" v="5162" actId="20577"/>
      <pc:docMkLst>
        <pc:docMk/>
      </pc:docMkLst>
      <pc:sldChg chg="modSp mod">
        <pc:chgData name="Philipp Schimpf" userId="3915bfed2072113c" providerId="LiveId" clId="{58812766-7C89-4499-942A-C1E8DDF14385}" dt="2024-11-23T09:18:34.424" v="1441" actId="5793"/>
        <pc:sldMkLst>
          <pc:docMk/>
          <pc:sldMk cId="679645298" sldId="294"/>
        </pc:sldMkLst>
        <pc:spChg chg="mod">
          <ac:chgData name="Philipp Schimpf" userId="3915bfed2072113c" providerId="LiveId" clId="{58812766-7C89-4499-942A-C1E8DDF14385}" dt="2024-11-23T09:18:34.424" v="1441" actId="5793"/>
          <ac:spMkLst>
            <pc:docMk/>
            <pc:sldMk cId="679645298" sldId="294"/>
            <ac:spMk id="27" creationId="{D2A2DAD8-E434-4114-96F0-2FCBC42CA783}"/>
          </ac:spMkLst>
        </pc:spChg>
        <pc:spChg chg="mod">
          <ac:chgData name="Philipp Schimpf" userId="3915bfed2072113c" providerId="LiveId" clId="{58812766-7C89-4499-942A-C1E8DDF14385}" dt="2024-11-23T08:16:32.152" v="349" actId="2711"/>
          <ac:spMkLst>
            <pc:docMk/>
            <pc:sldMk cId="679645298" sldId="294"/>
            <ac:spMk id="28" creationId="{F9E46DEB-9508-4E3C-A4BE-5CCCD0DB3641}"/>
          </ac:spMkLst>
        </pc:spChg>
        <pc:spChg chg="mod">
          <ac:chgData name="Philipp Schimpf" userId="3915bfed2072113c" providerId="LiveId" clId="{58812766-7C89-4499-942A-C1E8DDF14385}" dt="2024-11-23T08:08:26.472" v="80" actId="20577"/>
          <ac:spMkLst>
            <pc:docMk/>
            <pc:sldMk cId="679645298" sldId="294"/>
            <ac:spMk id="29" creationId="{E87D4FDC-81FD-423B-A75F-55ED9BF6259B}"/>
          </ac:spMkLst>
        </pc:spChg>
        <pc:spChg chg="mod">
          <ac:chgData name="Philipp Schimpf" userId="3915bfed2072113c" providerId="LiveId" clId="{58812766-7C89-4499-942A-C1E8DDF14385}" dt="2024-11-23T08:16:40.262" v="350" actId="2711"/>
          <ac:spMkLst>
            <pc:docMk/>
            <pc:sldMk cId="679645298" sldId="294"/>
            <ac:spMk id="30" creationId="{1EABC016-2CC5-4A52-AB51-C65E0D13CBAC}"/>
          </ac:spMkLst>
        </pc:spChg>
        <pc:spChg chg="mod">
          <ac:chgData name="Philipp Schimpf" userId="3915bfed2072113c" providerId="LiveId" clId="{58812766-7C89-4499-942A-C1E8DDF14385}" dt="2024-11-23T08:16:46.585" v="351" actId="2711"/>
          <ac:spMkLst>
            <pc:docMk/>
            <pc:sldMk cId="679645298" sldId="294"/>
            <ac:spMk id="31" creationId="{A0A3B7CB-C12B-47AC-BE10-AB48DCDDB219}"/>
          </ac:spMkLst>
        </pc:spChg>
        <pc:spChg chg="mod">
          <ac:chgData name="Philipp Schimpf" userId="3915bfed2072113c" providerId="LiveId" clId="{58812766-7C89-4499-942A-C1E8DDF14385}" dt="2024-11-23T08:16:54.035" v="352" actId="2711"/>
          <ac:spMkLst>
            <pc:docMk/>
            <pc:sldMk cId="679645298" sldId="294"/>
            <ac:spMk id="32" creationId="{9E1EB351-7DD8-49C5-A4B1-C1ABDFF826B3}"/>
          </ac:spMkLst>
        </pc:spChg>
        <pc:spChg chg="mod">
          <ac:chgData name="Philipp Schimpf" userId="3915bfed2072113c" providerId="LiveId" clId="{58812766-7C89-4499-942A-C1E8DDF14385}" dt="2024-11-23T08:17:07.802" v="354" actId="21"/>
          <ac:spMkLst>
            <pc:docMk/>
            <pc:sldMk cId="679645298" sldId="294"/>
            <ac:spMk id="33" creationId="{E6E60C6B-860D-4660-AFCD-8EE8E36A6CBF}"/>
          </ac:spMkLst>
        </pc:spChg>
        <pc:spChg chg="mod">
          <ac:chgData name="Philipp Schimpf" userId="3915bfed2072113c" providerId="LiveId" clId="{58812766-7C89-4499-942A-C1E8DDF14385}" dt="2024-11-23T08:17:09.844" v="355"/>
          <ac:spMkLst>
            <pc:docMk/>
            <pc:sldMk cId="679645298" sldId="294"/>
            <ac:spMk id="34" creationId="{AA83CB9C-8721-4FFA-8321-2A06784A880D}"/>
          </ac:spMkLst>
        </pc:spChg>
      </pc:sldChg>
      <pc:sldChg chg="addSp delSp modSp mod">
        <pc:chgData name="Philipp Schimpf" userId="3915bfed2072113c" providerId="LiveId" clId="{58812766-7C89-4499-942A-C1E8DDF14385}" dt="2024-11-23T11:51:01.431" v="5162" actId="20577"/>
        <pc:sldMkLst>
          <pc:docMk/>
          <pc:sldMk cId="773888988" sldId="295"/>
        </pc:sldMkLst>
        <pc:spChg chg="mod">
          <ac:chgData name="Philipp Schimpf" userId="3915bfed2072113c" providerId="LiveId" clId="{58812766-7C89-4499-942A-C1E8DDF14385}" dt="2024-11-23T09:12:46.814" v="1404" actId="5793"/>
          <ac:spMkLst>
            <pc:docMk/>
            <pc:sldMk cId="773888988" sldId="295"/>
            <ac:spMk id="5" creationId="{635D6BD2-3888-43D5-B90D-B5160FD8869F}"/>
          </ac:spMkLst>
        </pc:spChg>
        <pc:spChg chg="mod">
          <ac:chgData name="Philipp Schimpf" userId="3915bfed2072113c" providerId="LiveId" clId="{58812766-7C89-4499-942A-C1E8DDF14385}" dt="2024-11-23T11:51:01.431" v="5162" actId="20577"/>
          <ac:spMkLst>
            <pc:docMk/>
            <pc:sldMk cId="773888988" sldId="295"/>
            <ac:spMk id="6" creationId="{9ECB73C7-445D-4F08-AF1D-6F9672972492}"/>
          </ac:spMkLst>
        </pc:spChg>
        <pc:spChg chg="del mod">
          <ac:chgData name="Philipp Schimpf" userId="3915bfed2072113c" providerId="LiveId" clId="{58812766-7C89-4499-942A-C1E8DDF14385}" dt="2024-11-23T09:35:49.472" v="1931" actId="478"/>
          <ac:spMkLst>
            <pc:docMk/>
            <pc:sldMk cId="773888988" sldId="295"/>
            <ac:spMk id="7" creationId="{8B6D55BB-F92B-4F1F-B46F-8A0E4B3D2D0D}"/>
          </ac:spMkLst>
        </pc:spChg>
        <pc:spChg chg="add mod">
          <ac:chgData name="Philipp Schimpf" userId="3915bfed2072113c" providerId="LiveId" clId="{58812766-7C89-4499-942A-C1E8DDF14385}" dt="2024-11-23T10:01:28.113" v="2402" actId="20577"/>
          <ac:spMkLst>
            <pc:docMk/>
            <pc:sldMk cId="773888988" sldId="295"/>
            <ac:spMk id="9" creationId="{B994CF27-95E7-7860-9484-25D978F3671D}"/>
          </ac:spMkLst>
        </pc:spChg>
      </pc:sldChg>
      <pc:sldChg chg="addSp modSp mod ord modNotesTx">
        <pc:chgData name="Philipp Schimpf" userId="3915bfed2072113c" providerId="LiveId" clId="{58812766-7C89-4499-942A-C1E8DDF14385}" dt="2024-11-23T11:08:09.448" v="4844" actId="20577"/>
        <pc:sldMkLst>
          <pc:docMk/>
          <pc:sldMk cId="3750586649" sldId="296"/>
        </pc:sldMkLst>
        <pc:spChg chg="add mod">
          <ac:chgData name="Philipp Schimpf" userId="3915bfed2072113c" providerId="LiveId" clId="{58812766-7C89-4499-942A-C1E8DDF14385}" dt="2024-11-23T08:28:01.468" v="480" actId="164"/>
          <ac:spMkLst>
            <pc:docMk/>
            <pc:sldMk cId="3750586649" sldId="296"/>
            <ac:spMk id="5" creationId="{F847F72E-72CD-C92E-6916-A3720FA5F4C2}"/>
          </ac:spMkLst>
        </pc:spChg>
        <pc:spChg chg="add mod">
          <ac:chgData name="Philipp Schimpf" userId="3915bfed2072113c" providerId="LiveId" clId="{58812766-7C89-4499-942A-C1E8DDF14385}" dt="2024-11-23T09:35:20.029" v="1930" actId="403"/>
          <ac:spMkLst>
            <pc:docMk/>
            <pc:sldMk cId="3750586649" sldId="296"/>
            <ac:spMk id="6" creationId="{D026A5A6-0B88-F363-586F-E60361F24504}"/>
          </ac:spMkLst>
        </pc:spChg>
        <pc:spChg chg="mod">
          <ac:chgData name="Philipp Schimpf" userId="3915bfed2072113c" providerId="LiveId" clId="{58812766-7C89-4499-942A-C1E8DDF14385}" dt="2024-11-23T08:22:14.518" v="404" actId="20577"/>
          <ac:spMkLst>
            <pc:docMk/>
            <pc:sldMk cId="3750586649" sldId="296"/>
            <ac:spMk id="8" creationId="{5F322C8F-F2F4-45FB-A381-11423E5B9543}"/>
          </ac:spMkLst>
        </pc:spChg>
        <pc:spChg chg="mod">
          <ac:chgData name="Philipp Schimpf" userId="3915bfed2072113c" providerId="LiveId" clId="{58812766-7C89-4499-942A-C1E8DDF14385}" dt="2024-11-23T11:08:09.448" v="4844" actId="20577"/>
          <ac:spMkLst>
            <pc:docMk/>
            <pc:sldMk cId="3750586649" sldId="296"/>
            <ac:spMk id="9" creationId="{6E6B12C2-E3C1-411D-A896-3A4051418895}"/>
          </ac:spMkLst>
        </pc:spChg>
        <pc:spChg chg="mod">
          <ac:chgData name="Philipp Schimpf" userId="3915bfed2072113c" providerId="LiveId" clId="{58812766-7C89-4499-942A-C1E8DDF14385}" dt="2024-11-23T08:28:21.767" v="503" actId="20577"/>
          <ac:spMkLst>
            <pc:docMk/>
            <pc:sldMk cId="3750586649" sldId="296"/>
            <ac:spMk id="10" creationId="{B5B99DA5-AE76-471C-AC97-DD967FD7DF54}"/>
          </ac:spMkLst>
        </pc:spChg>
        <pc:grpChg chg="add mod">
          <ac:chgData name="Philipp Schimpf" userId="3915bfed2072113c" providerId="LiveId" clId="{58812766-7C89-4499-942A-C1E8DDF14385}" dt="2024-11-23T09:35:06.603" v="1928" actId="14100"/>
          <ac:grpSpMkLst>
            <pc:docMk/>
            <pc:sldMk cId="3750586649" sldId="296"/>
            <ac:grpSpMk id="7" creationId="{37F80090-3B92-F902-56F8-A44A7AFD4D0F}"/>
          </ac:grpSpMkLst>
        </pc:grpChg>
      </pc:sldChg>
      <pc:sldChg chg="modSp new mod modNotesTx">
        <pc:chgData name="Philipp Schimpf" userId="3915bfed2072113c" providerId="LiveId" clId="{58812766-7C89-4499-942A-C1E8DDF14385}" dt="2024-11-23T09:40:27.091" v="2137" actId="20577"/>
        <pc:sldMkLst>
          <pc:docMk/>
          <pc:sldMk cId="522089221" sldId="297"/>
        </pc:sldMkLst>
        <pc:spChg chg="mod">
          <ac:chgData name="Philipp Schimpf" userId="3915bfed2072113c" providerId="LiveId" clId="{58812766-7C89-4499-942A-C1E8DDF14385}" dt="2024-11-23T08:43:49.044" v="513" actId="20577"/>
          <ac:spMkLst>
            <pc:docMk/>
            <pc:sldMk cId="522089221" sldId="297"/>
            <ac:spMk id="5" creationId="{7BB17AE4-6B39-1AB9-3444-82010394A0AF}"/>
          </ac:spMkLst>
        </pc:spChg>
        <pc:spChg chg="mod">
          <ac:chgData name="Philipp Schimpf" userId="3915bfed2072113c" providerId="LiveId" clId="{58812766-7C89-4499-942A-C1E8DDF14385}" dt="2024-11-23T08:46:59.256" v="713" actId="12"/>
          <ac:spMkLst>
            <pc:docMk/>
            <pc:sldMk cId="522089221" sldId="297"/>
            <ac:spMk id="6" creationId="{CF80D393-C9F6-A214-677E-8E90163C6672}"/>
          </ac:spMkLst>
        </pc:spChg>
        <pc:spChg chg="mod">
          <ac:chgData name="Philipp Schimpf" userId="3915bfed2072113c" providerId="LiveId" clId="{58812766-7C89-4499-942A-C1E8DDF14385}" dt="2024-11-23T08:43:56.199" v="535" actId="20577"/>
          <ac:spMkLst>
            <pc:docMk/>
            <pc:sldMk cId="522089221" sldId="297"/>
            <ac:spMk id="7" creationId="{4909F577-4CDF-C584-707A-45F384D6FD89}"/>
          </ac:spMkLst>
        </pc:spChg>
      </pc:sldChg>
      <pc:sldChg chg="modSp new del mod">
        <pc:chgData name="Philipp Schimpf" userId="3915bfed2072113c" providerId="LiveId" clId="{58812766-7C89-4499-942A-C1E8DDF14385}" dt="2024-11-23T09:58:54.597" v="2365" actId="2696"/>
        <pc:sldMkLst>
          <pc:docMk/>
          <pc:sldMk cId="2163304476" sldId="298"/>
        </pc:sldMkLst>
        <pc:spChg chg="mod">
          <ac:chgData name="Philipp Schimpf" userId="3915bfed2072113c" providerId="LiveId" clId="{58812766-7C89-4499-942A-C1E8DDF14385}" dt="2024-11-23T08:48:26.585" v="721" actId="20577"/>
          <ac:spMkLst>
            <pc:docMk/>
            <pc:sldMk cId="2163304476" sldId="298"/>
            <ac:spMk id="5" creationId="{57DE1A4D-4924-9A09-251D-B4F27D99961B}"/>
          </ac:spMkLst>
        </pc:spChg>
        <pc:spChg chg="mod">
          <ac:chgData name="Philipp Schimpf" userId="3915bfed2072113c" providerId="LiveId" clId="{58812766-7C89-4499-942A-C1E8DDF14385}" dt="2024-11-23T08:48:44.938" v="742" actId="20577"/>
          <ac:spMkLst>
            <pc:docMk/>
            <pc:sldMk cId="2163304476" sldId="298"/>
            <ac:spMk id="7" creationId="{FBD99AD2-1EFD-58AE-272C-BC3737BF4468}"/>
          </ac:spMkLst>
        </pc:spChg>
      </pc:sldChg>
      <pc:sldChg chg="addSp modSp new mod ord">
        <pc:chgData name="Philipp Schimpf" userId="3915bfed2072113c" providerId="LiveId" clId="{58812766-7C89-4499-942A-C1E8DDF14385}" dt="2024-11-23T10:52:22.990" v="3992" actId="179"/>
        <pc:sldMkLst>
          <pc:docMk/>
          <pc:sldMk cId="543487378" sldId="299"/>
        </pc:sldMkLst>
        <pc:spChg chg="mod">
          <ac:chgData name="Philipp Schimpf" userId="3915bfed2072113c" providerId="LiveId" clId="{58812766-7C89-4499-942A-C1E8DDF14385}" dt="2024-11-23T09:12:16.752" v="1376" actId="20577"/>
          <ac:spMkLst>
            <pc:docMk/>
            <pc:sldMk cId="543487378" sldId="299"/>
            <ac:spMk id="5" creationId="{4D133E20-15C2-B7E5-B988-D5873245FDDD}"/>
          </ac:spMkLst>
        </pc:spChg>
        <pc:spChg chg="mod">
          <ac:chgData name="Philipp Schimpf" userId="3915bfed2072113c" providerId="LiveId" clId="{58812766-7C89-4499-942A-C1E8DDF14385}" dt="2024-11-23T10:46:36.141" v="3742" actId="15"/>
          <ac:spMkLst>
            <pc:docMk/>
            <pc:sldMk cId="543487378" sldId="299"/>
            <ac:spMk id="6" creationId="{0E390F3A-E092-BDD9-A3B2-D96572706415}"/>
          </ac:spMkLst>
        </pc:spChg>
        <pc:spChg chg="mod">
          <ac:chgData name="Philipp Schimpf" userId="3915bfed2072113c" providerId="LiveId" clId="{58812766-7C89-4499-942A-C1E8DDF14385}" dt="2024-11-23T09:36:27.866" v="1953" actId="20577"/>
          <ac:spMkLst>
            <pc:docMk/>
            <pc:sldMk cId="543487378" sldId="299"/>
            <ac:spMk id="7" creationId="{E2B218F2-D474-D951-73EB-1157D5848E18}"/>
          </ac:spMkLst>
        </pc:spChg>
        <pc:spChg chg="add mod">
          <ac:chgData name="Philipp Schimpf" userId="3915bfed2072113c" providerId="LiveId" clId="{58812766-7C89-4499-942A-C1E8DDF14385}" dt="2024-11-23T10:52:22.990" v="3992" actId="179"/>
          <ac:spMkLst>
            <pc:docMk/>
            <pc:sldMk cId="543487378" sldId="299"/>
            <ac:spMk id="8" creationId="{E11D4CB6-0C30-C6D9-4FB0-4267FA4F6B66}"/>
          </ac:spMkLst>
        </pc:spChg>
      </pc:sldChg>
      <pc:sldChg chg="addSp delSp modSp new mod">
        <pc:chgData name="Philipp Schimpf" userId="3915bfed2072113c" providerId="LiveId" clId="{58812766-7C89-4499-942A-C1E8DDF14385}" dt="2024-11-23T09:38:37.816" v="2039" actId="20577"/>
        <pc:sldMkLst>
          <pc:docMk/>
          <pc:sldMk cId="3797050586" sldId="300"/>
        </pc:sldMkLst>
        <pc:spChg chg="mod">
          <ac:chgData name="Philipp Schimpf" userId="3915bfed2072113c" providerId="LiveId" clId="{58812766-7C89-4499-942A-C1E8DDF14385}" dt="2024-11-23T09:30:21.897" v="1887" actId="20577"/>
          <ac:spMkLst>
            <pc:docMk/>
            <pc:sldMk cId="3797050586" sldId="300"/>
            <ac:spMk id="5" creationId="{935562F6-4997-1EF9-6579-78A50F36BD9C}"/>
          </ac:spMkLst>
        </pc:spChg>
        <pc:spChg chg="del mod">
          <ac:chgData name="Philipp Schimpf" userId="3915bfed2072113c" providerId="LiveId" clId="{58812766-7C89-4499-942A-C1E8DDF14385}" dt="2024-11-23T09:24:17.614" v="1598" actId="478"/>
          <ac:spMkLst>
            <pc:docMk/>
            <pc:sldMk cId="3797050586" sldId="300"/>
            <ac:spMk id="6" creationId="{21276DDA-B10E-D221-0575-00101DBDD80A}"/>
          </ac:spMkLst>
        </pc:spChg>
        <pc:spChg chg="del">
          <ac:chgData name="Philipp Schimpf" userId="3915bfed2072113c" providerId="LiveId" clId="{58812766-7C89-4499-942A-C1E8DDF14385}" dt="2024-11-23T09:24:14.539" v="1597" actId="478"/>
          <ac:spMkLst>
            <pc:docMk/>
            <pc:sldMk cId="3797050586" sldId="300"/>
            <ac:spMk id="7" creationId="{752DCA5A-D807-6003-EF76-98794E67D3DF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8" creationId="{2D6F5B8A-97F8-A20E-D396-6E3FB5D90377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9" creationId="{26857CA5-45D5-66D1-89ED-DA3C5D8F5AB8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10" creationId="{B7B32A3F-7F3D-19B5-6B41-9287EC19E53B}"/>
          </ac:spMkLst>
        </pc:spChg>
        <pc:spChg chg="add mod">
          <ac:chgData name="Philipp Schimpf" userId="3915bfed2072113c" providerId="LiveId" clId="{58812766-7C89-4499-942A-C1E8DDF14385}" dt="2024-11-23T09:24:06.892" v="1596" actId="1076"/>
          <ac:spMkLst>
            <pc:docMk/>
            <pc:sldMk cId="3797050586" sldId="300"/>
            <ac:spMk id="13" creationId="{6173241F-200A-19F6-2286-E650062C7E71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14" creationId="{63FE5AF0-20E7-C38B-A68B-639EA900256B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15" creationId="{E1468343-0E3F-0AD4-B0A6-46A4FCD41BD4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16" creationId="{A5C2F7C9-89E0-0661-08C9-CF346A4732ED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19" creationId="{3932422F-6ECF-82EA-9513-CE2BADB2F529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20" creationId="{9929F9B6-B928-CFEF-FBD0-93A4F2A1F93E}"/>
          </ac:spMkLst>
        </pc:spChg>
        <pc:spChg chg="add mod">
          <ac:chgData name="Philipp Schimpf" userId="3915bfed2072113c" providerId="LiveId" clId="{58812766-7C89-4499-942A-C1E8DDF14385}" dt="2024-11-23T09:32:02.417" v="1916" actId="164"/>
          <ac:spMkLst>
            <pc:docMk/>
            <pc:sldMk cId="3797050586" sldId="300"/>
            <ac:spMk id="21" creationId="{3D117824-74AA-DC9D-4C52-CB0D684DDDCB}"/>
          </ac:spMkLst>
        </pc:spChg>
        <pc:spChg chg="add mod">
          <ac:chgData name="Philipp Schimpf" userId="3915bfed2072113c" providerId="LiveId" clId="{58812766-7C89-4499-942A-C1E8DDF14385}" dt="2024-11-23T09:38:37.816" v="2039" actId="20577"/>
          <ac:spMkLst>
            <pc:docMk/>
            <pc:sldMk cId="3797050586" sldId="300"/>
            <ac:spMk id="22" creationId="{682E1373-0B50-0D9D-BB67-2116004A2CAD}"/>
          </ac:spMkLst>
        </pc:spChg>
        <pc:spChg chg="add mod">
          <ac:chgData name="Philipp Schimpf" userId="3915bfed2072113c" providerId="LiveId" clId="{58812766-7C89-4499-942A-C1E8DDF14385}" dt="2024-11-23T09:37:42.019" v="2006" actId="20577"/>
          <ac:spMkLst>
            <pc:docMk/>
            <pc:sldMk cId="3797050586" sldId="300"/>
            <ac:spMk id="24" creationId="{F289DB90-7803-B2FF-8DFE-B256946D98E6}"/>
          </ac:spMkLst>
        </pc:spChg>
        <pc:grpChg chg="add mod">
          <ac:chgData name="Philipp Schimpf" userId="3915bfed2072113c" providerId="LiveId" clId="{58812766-7C89-4499-942A-C1E8DDF14385}" dt="2024-11-23T09:32:02.417" v="1916" actId="164"/>
          <ac:grpSpMkLst>
            <pc:docMk/>
            <pc:sldMk cId="3797050586" sldId="300"/>
            <ac:grpSpMk id="23" creationId="{DA3FE4A4-ED94-C2BD-3F91-AE630325AC2D}"/>
          </ac:grpSpMkLst>
        </pc:grpChg>
        <pc:picChg chg="add mod">
          <ac:chgData name="Philipp Schimpf" userId="3915bfed2072113c" providerId="LiveId" clId="{58812766-7C89-4499-942A-C1E8DDF14385}" dt="2024-11-23T09:32:02.417" v="1916" actId="164"/>
          <ac:picMkLst>
            <pc:docMk/>
            <pc:sldMk cId="3797050586" sldId="300"/>
            <ac:picMk id="12" creationId="{C45EA0D1-DE8F-4F3F-BB7C-74C5831523A0}"/>
          </ac:picMkLst>
        </pc:picChg>
        <pc:picChg chg="add mod modCrop">
          <ac:chgData name="Philipp Schimpf" userId="3915bfed2072113c" providerId="LiveId" clId="{58812766-7C89-4499-942A-C1E8DDF14385}" dt="2024-11-23T09:32:02.417" v="1916" actId="164"/>
          <ac:picMkLst>
            <pc:docMk/>
            <pc:sldMk cId="3797050586" sldId="300"/>
            <ac:picMk id="18" creationId="{CE256F55-B80B-5BFB-66C7-946C0B3CFC87}"/>
          </ac:picMkLst>
        </pc:picChg>
      </pc:sldChg>
      <pc:sldChg chg="modSp new mod">
        <pc:chgData name="Philipp Schimpf" userId="3915bfed2072113c" providerId="LiveId" clId="{58812766-7C89-4499-942A-C1E8DDF14385}" dt="2024-11-23T11:04:55.839" v="4797" actId="20577"/>
        <pc:sldMkLst>
          <pc:docMk/>
          <pc:sldMk cId="3531786424" sldId="301"/>
        </pc:sldMkLst>
        <pc:spChg chg="mod">
          <ac:chgData name="Philipp Schimpf" userId="3915bfed2072113c" providerId="LiveId" clId="{58812766-7C89-4499-942A-C1E8DDF14385}" dt="2024-11-23T09:59:12.841" v="2396" actId="20577"/>
          <ac:spMkLst>
            <pc:docMk/>
            <pc:sldMk cId="3531786424" sldId="301"/>
            <ac:spMk id="5" creationId="{0A056F62-D254-C6E5-9980-587A07D5C34A}"/>
          </ac:spMkLst>
        </pc:spChg>
        <pc:spChg chg="mod">
          <ac:chgData name="Philipp Schimpf" userId="3915bfed2072113c" providerId="LiveId" clId="{58812766-7C89-4499-942A-C1E8DDF14385}" dt="2024-11-23T11:04:55.839" v="4797" actId="20577"/>
          <ac:spMkLst>
            <pc:docMk/>
            <pc:sldMk cId="3531786424" sldId="301"/>
            <ac:spMk id="6" creationId="{E07C9F4A-78D2-9230-E0D6-963E1B0BC780}"/>
          </ac:spMkLst>
        </pc:spChg>
      </pc:sldChg>
      <pc:sldChg chg="modSp new mod">
        <pc:chgData name="Philipp Schimpf" userId="3915bfed2072113c" providerId="LiveId" clId="{58812766-7C89-4499-942A-C1E8DDF14385}" dt="2024-11-23T10:54:40.099" v="3998" actId="20577"/>
        <pc:sldMkLst>
          <pc:docMk/>
          <pc:sldMk cId="2460113189" sldId="302"/>
        </pc:sldMkLst>
        <pc:spChg chg="mod">
          <ac:chgData name="Philipp Schimpf" userId="3915bfed2072113c" providerId="LiveId" clId="{58812766-7C89-4499-942A-C1E8DDF14385}" dt="2024-11-23T09:57:28.630" v="2314" actId="20577"/>
          <ac:spMkLst>
            <pc:docMk/>
            <pc:sldMk cId="2460113189" sldId="302"/>
            <ac:spMk id="5" creationId="{0F9BE7BF-2BD2-1A9D-C0D8-1E9A640D0804}"/>
          </ac:spMkLst>
        </pc:spChg>
        <pc:spChg chg="mod">
          <ac:chgData name="Philipp Schimpf" userId="3915bfed2072113c" providerId="LiveId" clId="{58812766-7C89-4499-942A-C1E8DDF14385}" dt="2024-11-23T10:54:40.099" v="3998" actId="20577"/>
          <ac:spMkLst>
            <pc:docMk/>
            <pc:sldMk cId="2460113189" sldId="302"/>
            <ac:spMk id="6" creationId="{D33868FE-CA92-7F9B-B46C-A3939E2BADB9}"/>
          </ac:spMkLst>
        </pc:spChg>
        <pc:spChg chg="mod">
          <ac:chgData name="Philipp Schimpf" userId="3915bfed2072113c" providerId="LiveId" clId="{58812766-7C89-4499-942A-C1E8DDF14385}" dt="2024-11-23T09:58:07.999" v="2330" actId="20577"/>
          <ac:spMkLst>
            <pc:docMk/>
            <pc:sldMk cId="2460113189" sldId="302"/>
            <ac:spMk id="7" creationId="{2E46609B-0F36-8ADE-500F-05F965FECBBC}"/>
          </ac:spMkLst>
        </pc:spChg>
      </pc:sldChg>
      <pc:sldChg chg="modSp add mod">
        <pc:chgData name="Philipp Schimpf" userId="3915bfed2072113c" providerId="LiveId" clId="{58812766-7C89-4499-942A-C1E8DDF14385}" dt="2024-11-23T11:50:30.817" v="5148" actId="6549"/>
        <pc:sldMkLst>
          <pc:docMk/>
          <pc:sldMk cId="2005591597" sldId="303"/>
        </pc:sldMkLst>
        <pc:spChg chg="mod">
          <ac:chgData name="Philipp Schimpf" userId="3915bfed2072113c" providerId="LiveId" clId="{58812766-7C89-4499-942A-C1E8DDF14385}" dt="2024-11-23T11:50:30.817" v="5148" actId="6549"/>
          <ac:spMkLst>
            <pc:docMk/>
            <pc:sldMk cId="2005591597" sldId="303"/>
            <ac:spMk id="6" creationId="{E3BE9BB2-6649-104A-9042-868B1476E307}"/>
          </ac:spMkLst>
        </pc:spChg>
        <pc:spChg chg="mod">
          <ac:chgData name="Philipp Schimpf" userId="3915bfed2072113c" providerId="LiveId" clId="{58812766-7C89-4499-942A-C1E8DDF14385}" dt="2024-11-23T09:58:30.332" v="2339" actId="20577"/>
          <ac:spMkLst>
            <pc:docMk/>
            <pc:sldMk cId="2005591597" sldId="303"/>
            <ac:spMk id="7" creationId="{DEE4D122-382F-55EA-E867-7A3751278ACF}"/>
          </ac:spMkLst>
        </pc:spChg>
      </pc:sldChg>
      <pc:sldChg chg="addSp delSp modSp add mod">
        <pc:chgData name="Philipp Schimpf" userId="3915bfed2072113c" providerId="LiveId" clId="{58812766-7C89-4499-942A-C1E8DDF14385}" dt="2024-11-23T10:38:14.183" v="3427" actId="1076"/>
        <pc:sldMkLst>
          <pc:docMk/>
          <pc:sldMk cId="2723407669" sldId="304"/>
        </pc:sldMkLst>
        <pc:spChg chg="mod">
          <ac:chgData name="Philipp Schimpf" userId="3915bfed2072113c" providerId="LiveId" clId="{58812766-7C89-4499-942A-C1E8DDF14385}" dt="2024-11-23T10:28:37.260" v="3181" actId="6549"/>
          <ac:spMkLst>
            <pc:docMk/>
            <pc:sldMk cId="2723407669" sldId="304"/>
            <ac:spMk id="6" creationId="{5811A79E-EA94-DC5F-D51D-04B11BE424D6}"/>
          </ac:spMkLst>
        </pc:spChg>
        <pc:spChg chg="add mod">
          <ac:chgData name="Philipp Schimpf" userId="3915bfed2072113c" providerId="LiveId" clId="{58812766-7C89-4499-942A-C1E8DDF14385}" dt="2024-11-23T10:33:09.117" v="3351" actId="1076"/>
          <ac:spMkLst>
            <pc:docMk/>
            <pc:sldMk cId="2723407669" sldId="304"/>
            <ac:spMk id="10" creationId="{35B2668C-F97F-7B64-0389-91235C44446E}"/>
          </ac:spMkLst>
        </pc:spChg>
        <pc:spChg chg="add del mod">
          <ac:chgData name="Philipp Schimpf" userId="3915bfed2072113c" providerId="LiveId" clId="{58812766-7C89-4499-942A-C1E8DDF14385}" dt="2024-11-23T10:20:40.981" v="2666" actId="478"/>
          <ac:spMkLst>
            <pc:docMk/>
            <pc:sldMk cId="2723407669" sldId="304"/>
            <ac:spMk id="13" creationId="{2F3542A7-CDC3-FB97-487D-8313A34875C0}"/>
          </ac:spMkLst>
        </pc:spChg>
        <pc:spChg chg="add mod">
          <ac:chgData name="Philipp Schimpf" userId="3915bfed2072113c" providerId="LiveId" clId="{58812766-7C89-4499-942A-C1E8DDF14385}" dt="2024-11-23T10:31:58.898" v="3316" actId="1076"/>
          <ac:spMkLst>
            <pc:docMk/>
            <pc:sldMk cId="2723407669" sldId="304"/>
            <ac:spMk id="16" creationId="{343EA887-AA61-398B-8B0D-B2D074E6C35E}"/>
          </ac:spMkLst>
        </pc:spChg>
        <pc:spChg chg="add mod">
          <ac:chgData name="Philipp Schimpf" userId="3915bfed2072113c" providerId="LiveId" clId="{58812766-7C89-4499-942A-C1E8DDF14385}" dt="2024-11-23T10:33:25.705" v="3362" actId="1076"/>
          <ac:spMkLst>
            <pc:docMk/>
            <pc:sldMk cId="2723407669" sldId="304"/>
            <ac:spMk id="19" creationId="{298B8BCA-7A60-4C77-F8E4-460FA8ABFA56}"/>
          </ac:spMkLst>
        </pc:spChg>
        <pc:spChg chg="add mod">
          <ac:chgData name="Philipp Schimpf" userId="3915bfed2072113c" providerId="LiveId" clId="{58812766-7C89-4499-942A-C1E8DDF14385}" dt="2024-11-23T10:33:55.503" v="3373" actId="1076"/>
          <ac:spMkLst>
            <pc:docMk/>
            <pc:sldMk cId="2723407669" sldId="304"/>
            <ac:spMk id="22" creationId="{7100D3F2-F36E-4789-60FC-C157528AC207}"/>
          </ac:spMkLst>
        </pc:spChg>
        <pc:spChg chg="add mod">
          <ac:chgData name="Philipp Schimpf" userId="3915bfed2072113c" providerId="LiveId" clId="{58812766-7C89-4499-942A-C1E8DDF14385}" dt="2024-11-23T10:32:27.001" v="3329" actId="1076"/>
          <ac:spMkLst>
            <pc:docMk/>
            <pc:sldMk cId="2723407669" sldId="304"/>
            <ac:spMk id="25" creationId="{2BEA3C79-B3B9-415D-AC2C-564888AA791D}"/>
          </ac:spMkLst>
        </pc:spChg>
        <pc:spChg chg="add mod">
          <ac:chgData name="Philipp Schimpf" userId="3915bfed2072113c" providerId="LiveId" clId="{58812766-7C89-4499-942A-C1E8DDF14385}" dt="2024-11-23T10:32:53.981" v="3340" actId="1076"/>
          <ac:spMkLst>
            <pc:docMk/>
            <pc:sldMk cId="2723407669" sldId="304"/>
            <ac:spMk id="28" creationId="{4C791742-1C1C-F5C7-8828-5F55993F3F0B}"/>
          </ac:spMkLst>
        </pc:spChg>
        <pc:spChg chg="add mod">
          <ac:chgData name="Philipp Schimpf" userId="3915bfed2072113c" providerId="LiveId" clId="{58812766-7C89-4499-942A-C1E8DDF14385}" dt="2024-11-23T10:34:03.028" v="3374" actId="1076"/>
          <ac:spMkLst>
            <pc:docMk/>
            <pc:sldMk cId="2723407669" sldId="304"/>
            <ac:spMk id="31" creationId="{99676AD0-F8B7-CBCC-D83A-66EB0ACB96E3}"/>
          </ac:spMkLst>
        </pc:spChg>
        <pc:spChg chg="add mod">
          <ac:chgData name="Philipp Schimpf" userId="3915bfed2072113c" providerId="LiveId" clId="{58812766-7C89-4499-942A-C1E8DDF14385}" dt="2024-11-23T10:37:20.475" v="3421" actId="1076"/>
          <ac:spMkLst>
            <pc:docMk/>
            <pc:sldMk cId="2723407669" sldId="304"/>
            <ac:spMk id="36" creationId="{D2AC16A4-219D-66C9-23A8-6CA65E910A9C}"/>
          </ac:spMkLst>
        </pc:spChg>
        <pc:picChg chg="add mod">
          <ac:chgData name="Philipp Schimpf" userId="3915bfed2072113c" providerId="LiveId" clId="{58812766-7C89-4499-942A-C1E8DDF14385}" dt="2024-11-23T10:37:50.272" v="3423" actId="1076"/>
          <ac:picMkLst>
            <pc:docMk/>
            <pc:sldMk cId="2723407669" sldId="304"/>
            <ac:picMk id="9" creationId="{86BBFE2E-9720-1FEF-208B-E3E9200F70C7}"/>
          </ac:picMkLst>
        </pc:picChg>
        <pc:picChg chg="add del mod">
          <ac:chgData name="Philipp Schimpf" userId="3915bfed2072113c" providerId="LiveId" clId="{58812766-7C89-4499-942A-C1E8DDF14385}" dt="2024-11-23T10:20:37.440" v="2665" actId="478"/>
          <ac:picMkLst>
            <pc:docMk/>
            <pc:sldMk cId="2723407669" sldId="304"/>
            <ac:picMk id="12" creationId="{066EAE43-05FB-E45C-78AE-356E4935B89A}"/>
          </ac:picMkLst>
        </pc:picChg>
        <pc:picChg chg="add mod">
          <ac:chgData name="Philipp Schimpf" userId="3915bfed2072113c" providerId="LiveId" clId="{58812766-7C89-4499-942A-C1E8DDF14385}" dt="2024-11-23T10:29:13.357" v="3190" actId="1076"/>
          <ac:picMkLst>
            <pc:docMk/>
            <pc:sldMk cId="2723407669" sldId="304"/>
            <ac:picMk id="15" creationId="{19E54BDB-F637-ABDD-2D1B-5B694691EECF}"/>
          </ac:picMkLst>
        </pc:picChg>
        <pc:picChg chg="add mod">
          <ac:chgData name="Philipp Schimpf" userId="3915bfed2072113c" providerId="LiveId" clId="{58812766-7C89-4499-942A-C1E8DDF14385}" dt="2024-11-23T10:37:58.872" v="3424" actId="1076"/>
          <ac:picMkLst>
            <pc:docMk/>
            <pc:sldMk cId="2723407669" sldId="304"/>
            <ac:picMk id="18" creationId="{F0E21AA3-92CA-FB3A-A4A9-7C5A6A25B49D}"/>
          </ac:picMkLst>
        </pc:picChg>
        <pc:picChg chg="add mod">
          <ac:chgData name="Philipp Schimpf" userId="3915bfed2072113c" providerId="LiveId" clId="{58812766-7C89-4499-942A-C1E8DDF14385}" dt="2024-11-23T10:38:02.794" v="3425" actId="1076"/>
          <ac:picMkLst>
            <pc:docMk/>
            <pc:sldMk cId="2723407669" sldId="304"/>
            <ac:picMk id="21" creationId="{BD9F4C53-88F9-296D-8936-B95E4D356937}"/>
          </ac:picMkLst>
        </pc:picChg>
        <pc:picChg chg="add mod">
          <ac:chgData name="Philipp Schimpf" userId="3915bfed2072113c" providerId="LiveId" clId="{58812766-7C89-4499-942A-C1E8DDF14385}" dt="2024-11-23T10:38:14.183" v="3427" actId="1076"/>
          <ac:picMkLst>
            <pc:docMk/>
            <pc:sldMk cId="2723407669" sldId="304"/>
            <ac:picMk id="24" creationId="{BB35D43E-A95C-F3B2-9A44-702B0B61AD9D}"/>
          </ac:picMkLst>
        </pc:picChg>
        <pc:picChg chg="add mod modCrop">
          <ac:chgData name="Philipp Schimpf" userId="3915bfed2072113c" providerId="LiveId" clId="{58812766-7C89-4499-942A-C1E8DDF14385}" dt="2024-11-23T10:30:43.190" v="3257" actId="1076"/>
          <ac:picMkLst>
            <pc:docMk/>
            <pc:sldMk cId="2723407669" sldId="304"/>
            <ac:picMk id="27" creationId="{0686FA66-015A-71A2-DF05-D8723A0A1199}"/>
          </ac:picMkLst>
        </pc:picChg>
        <pc:picChg chg="add mod">
          <ac:chgData name="Philipp Schimpf" userId="3915bfed2072113c" providerId="LiveId" clId="{58812766-7C89-4499-942A-C1E8DDF14385}" dt="2024-11-23T10:37:43.600" v="3422" actId="1076"/>
          <ac:picMkLst>
            <pc:docMk/>
            <pc:sldMk cId="2723407669" sldId="304"/>
            <ac:picMk id="30" creationId="{94CC8C6E-D59D-1726-A3B3-036B46916289}"/>
          </ac:picMkLst>
        </pc:picChg>
        <pc:picChg chg="add del mod">
          <ac:chgData name="Philipp Schimpf" userId="3915bfed2072113c" providerId="LiveId" clId="{58812766-7C89-4499-942A-C1E8DDF14385}" dt="2024-11-23T10:35:32.940" v="3401" actId="478"/>
          <ac:picMkLst>
            <pc:docMk/>
            <pc:sldMk cId="2723407669" sldId="304"/>
            <ac:picMk id="33" creationId="{BB47C786-66AA-FC4A-E8F2-8B742E35CB8C}"/>
          </ac:picMkLst>
        </pc:picChg>
        <pc:picChg chg="add mod">
          <ac:chgData name="Philipp Schimpf" userId="3915bfed2072113c" providerId="LiveId" clId="{58812766-7C89-4499-942A-C1E8DDF14385}" dt="2024-11-23T10:38:06.849" v="3426" actId="1076"/>
          <ac:picMkLst>
            <pc:docMk/>
            <pc:sldMk cId="2723407669" sldId="304"/>
            <ac:picMk id="35" creationId="{03DF54FB-2B57-1AB5-2660-306DA63B6857}"/>
          </ac:picMkLst>
        </pc:picChg>
      </pc:sldChg>
      <pc:sldMasterChg chg="modSldLayout">
        <pc:chgData name="Philipp Schimpf" userId="3915bfed2072113c" providerId="LiveId" clId="{58812766-7C89-4499-942A-C1E8DDF14385}" dt="2024-11-23T08:20:54.324" v="362" actId="2711"/>
        <pc:sldMasterMkLst>
          <pc:docMk/>
          <pc:sldMasterMk cId="0" sldId="2147483649"/>
        </pc:sldMasterMkLst>
        <pc:sldLayoutChg chg="modSp">
          <pc:chgData name="Philipp Schimpf" userId="3915bfed2072113c" providerId="LiveId" clId="{58812766-7C89-4499-942A-C1E8DDF14385}" dt="2024-11-23T08:20:46.023" v="361" actId="2711"/>
          <pc:sldLayoutMkLst>
            <pc:docMk/>
            <pc:sldMasterMk cId="0" sldId="2147483649"/>
            <pc:sldLayoutMk cId="626359044" sldId="2147483703"/>
          </pc:sldLayoutMkLst>
          <pc:spChg chg="mod">
            <ac:chgData name="Philipp Schimpf" userId="3915bfed2072113c" providerId="LiveId" clId="{58812766-7C89-4499-942A-C1E8DDF14385}" dt="2024-11-23T08:20:14.423" v="356" actId="2711"/>
            <ac:spMkLst>
              <pc:docMk/>
              <pc:sldMasterMk cId="0" sldId="2147483649"/>
              <pc:sldLayoutMk cId="626359044" sldId="2147483703"/>
              <ac:spMk id="9" creationId="{00000000-0000-0000-0000-000000000000}"/>
            </ac:spMkLst>
          </pc:spChg>
          <pc:spChg chg="mod">
            <ac:chgData name="Philipp Schimpf" userId="3915bfed2072113c" providerId="LiveId" clId="{58812766-7C89-4499-942A-C1E8DDF14385}" dt="2024-11-23T08:20:20.193" v="357" actId="2711"/>
            <ac:spMkLst>
              <pc:docMk/>
              <pc:sldMasterMk cId="0" sldId="2147483649"/>
              <pc:sldLayoutMk cId="626359044" sldId="2147483703"/>
              <ac:spMk id="17" creationId="{00A97B08-A37D-4F18-80F4-40E4444E6C00}"/>
            </ac:spMkLst>
          </pc:spChg>
          <pc:spChg chg="mod">
            <ac:chgData name="Philipp Schimpf" userId="3915bfed2072113c" providerId="LiveId" clId="{58812766-7C89-4499-942A-C1E8DDF14385}" dt="2024-11-23T08:20:28.255" v="358" actId="2711"/>
            <ac:spMkLst>
              <pc:docMk/>
              <pc:sldMasterMk cId="0" sldId="2147483649"/>
              <pc:sldLayoutMk cId="626359044" sldId="2147483703"/>
              <ac:spMk id="18" creationId="{991CB0D6-17D8-484D-9649-BE90897BC8AA}"/>
            </ac:spMkLst>
          </pc:spChg>
          <pc:spChg chg="mod">
            <ac:chgData name="Philipp Schimpf" userId="3915bfed2072113c" providerId="LiveId" clId="{58812766-7C89-4499-942A-C1E8DDF14385}" dt="2024-11-23T08:20:34.089" v="359" actId="2711"/>
            <ac:spMkLst>
              <pc:docMk/>
              <pc:sldMasterMk cId="0" sldId="2147483649"/>
              <pc:sldLayoutMk cId="626359044" sldId="2147483703"/>
              <ac:spMk id="19" creationId="{F7AD65CF-8800-4CBF-99D9-700408FABBDA}"/>
            </ac:spMkLst>
          </pc:spChg>
          <pc:spChg chg="mod">
            <ac:chgData name="Philipp Schimpf" userId="3915bfed2072113c" providerId="LiveId" clId="{58812766-7C89-4499-942A-C1E8DDF14385}" dt="2024-11-23T08:20:40.158" v="360" actId="2711"/>
            <ac:spMkLst>
              <pc:docMk/>
              <pc:sldMasterMk cId="0" sldId="2147483649"/>
              <pc:sldLayoutMk cId="626359044" sldId="2147483703"/>
              <ac:spMk id="20" creationId="{2AB50348-BF2D-4591-A007-C5E6B744A5A6}"/>
            </ac:spMkLst>
          </pc:spChg>
          <pc:spChg chg="mod">
            <ac:chgData name="Philipp Schimpf" userId="3915bfed2072113c" providerId="LiveId" clId="{58812766-7C89-4499-942A-C1E8DDF14385}" dt="2024-11-23T08:20:46.023" v="361" actId="2711"/>
            <ac:spMkLst>
              <pc:docMk/>
              <pc:sldMasterMk cId="0" sldId="2147483649"/>
              <pc:sldLayoutMk cId="626359044" sldId="2147483703"/>
              <ac:spMk id="21" creationId="{9C40CC43-B79E-4E8B-A78D-DA716ECEE550}"/>
            </ac:spMkLst>
          </pc:spChg>
        </pc:sldLayoutChg>
        <pc:sldLayoutChg chg="modSp">
          <pc:chgData name="Philipp Schimpf" userId="3915bfed2072113c" providerId="LiveId" clId="{58812766-7C89-4499-942A-C1E8DDF14385}" dt="2024-11-23T08:20:54.324" v="362" actId="2711"/>
          <pc:sldLayoutMkLst>
            <pc:docMk/>
            <pc:sldMasterMk cId="0" sldId="2147483649"/>
            <pc:sldLayoutMk cId="1486767500" sldId="2147483705"/>
          </pc:sldLayoutMkLst>
          <pc:spChg chg="mod">
            <ac:chgData name="Philipp Schimpf" userId="3915bfed2072113c" providerId="LiveId" clId="{58812766-7C89-4499-942A-C1E8DDF14385}" dt="2024-11-23T08:20:54.324" v="362" actId="2711"/>
            <ac:spMkLst>
              <pc:docMk/>
              <pc:sldMasterMk cId="0" sldId="2147483649"/>
              <pc:sldLayoutMk cId="1486767500" sldId="2147483705"/>
              <ac:spMk id="12" creationId="{AFCD6C48-5DF6-4069-976D-4E66637F7A18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Vorhandene Technologien, Standards und Bibliotheken nutzen und zusammenführen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Bereitstellung allgemeine Daten und Statistiken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Verlinkung von Informationen und Metadaten</a:t>
            </a:r>
          </a:p>
          <a:p>
            <a:pPr marL="546100" lvl="1" indent="-193675">
              <a:buFont typeface="Arial" panose="020B0604020202020204" pitchFamily="34" charset="0"/>
              <a:buChar char="•"/>
            </a:pPr>
            <a:r>
              <a:rPr lang="de-DE" sz="1400" dirty="0">
                <a:latin typeface="Cambria" panose="02040503050406030204" pitchFamily="18" charset="0"/>
                <a:ea typeface="Cambria" panose="02040503050406030204" pitchFamily="18" charset="0"/>
              </a:rPr>
              <a:t>Gesamtlänge, Höhenprofil, Bodenbeschaffenheit/Untergrund, Karten, Links zu weiterführenden Daten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Möglichst kein QGIS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Zentrale Informationsplattform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Einfache Visualisierung komplexer Daten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Datenbasiertes Entscheiden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Förderung der Zusammenarbeit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71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4987" lvl="2" indent="0">
              <a:buFont typeface="Arial" panose="020B0604020202020204" pitchFamily="34" charset="0"/>
              <a:buNone/>
            </a:pPr>
            <a:r>
              <a:rPr lang="de-DE" dirty="0" err="1"/>
              <a:t>React</a:t>
            </a:r>
            <a:r>
              <a:rPr lang="de-DE" dirty="0"/>
              <a:t>: </a:t>
            </a:r>
          </a:p>
          <a:p>
            <a:pPr marL="720725" lvl="2" indent="-185738">
              <a:buFont typeface="Arial" panose="020B0604020202020204" pitchFamily="34" charset="0"/>
              <a:buChar char="•"/>
            </a:pP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0725" lvl="2" indent="-185738">
              <a:buFont typeface="Arial" panose="020B0604020202020204" pitchFamily="34" charset="0"/>
              <a:buChar char="•"/>
            </a:pP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553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Nutzer klickt in Karte einen Radweg an</a:t>
            </a:r>
          </a:p>
          <a:p>
            <a:endParaRPr lang="de-DE" dirty="0"/>
          </a:p>
          <a:p>
            <a:r>
              <a:rPr lang="de-DE" dirty="0" err="1"/>
              <a:t>React</a:t>
            </a:r>
            <a:r>
              <a:rPr lang="de-DE" dirty="0"/>
              <a:t> App übergibt </a:t>
            </a:r>
            <a:r>
              <a:rPr lang="de-DE" dirty="0" err="1"/>
              <a:t>GeoJSON</a:t>
            </a:r>
            <a:r>
              <a:rPr lang="de-DE" dirty="0"/>
              <a:t> an ORS</a:t>
            </a:r>
          </a:p>
          <a:p>
            <a:endParaRPr lang="de-DE" dirty="0"/>
          </a:p>
          <a:p>
            <a:r>
              <a:rPr lang="de-DE" dirty="0"/>
              <a:t>ORS wandelt </a:t>
            </a:r>
            <a:r>
              <a:rPr lang="de-DE" dirty="0" err="1"/>
              <a:t>GeoJSON</a:t>
            </a:r>
            <a:r>
              <a:rPr lang="de-DE" dirty="0"/>
              <a:t> in Route um</a:t>
            </a:r>
          </a:p>
          <a:p>
            <a:endParaRPr lang="de-DE" dirty="0"/>
          </a:p>
          <a:p>
            <a:r>
              <a:rPr lang="de-DE" dirty="0"/>
              <a:t>Ausgabe von Informationen an den Nutzer</a:t>
            </a:r>
          </a:p>
          <a:p>
            <a:endParaRPr lang="de-DE" dirty="0"/>
          </a:p>
          <a:p>
            <a:r>
              <a:rPr lang="de-DE" dirty="0"/>
              <a:t>WMS zur Einbindung verschiedener thematischer Hintergrundkarten</a:t>
            </a: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795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Skalierung der Anwendung auf ganz Deutschland</a:t>
            </a:r>
          </a:p>
          <a:p>
            <a:endParaRPr lang="de-DE" dirty="0"/>
          </a:p>
          <a:p>
            <a:r>
              <a:rPr lang="de-DE" dirty="0"/>
              <a:t>Weitere Verbesserung der Datensätze</a:t>
            </a:r>
          </a:p>
          <a:p>
            <a:endParaRPr lang="de-DE" dirty="0"/>
          </a:p>
          <a:p>
            <a:r>
              <a:rPr lang="de-DE" dirty="0"/>
              <a:t>Einbindung weiterer WMS/WFS</a:t>
            </a:r>
          </a:p>
          <a:p>
            <a:endParaRPr lang="de-DE" dirty="0"/>
          </a:p>
          <a:p>
            <a:r>
              <a:rPr lang="de-DE" dirty="0"/>
              <a:t>Ausbau der Dateninfrastruktur</a:t>
            </a:r>
          </a:p>
          <a:p>
            <a:r>
              <a:rPr lang="de-DE" dirty="0"/>
              <a:t>Möglichkeit größer Server-Anfragen zu verarbeiten</a:t>
            </a:r>
          </a:p>
          <a:p>
            <a:endParaRPr lang="de-DE" dirty="0"/>
          </a:p>
          <a:p>
            <a:r>
              <a:rPr lang="de-DE" dirty="0"/>
              <a:t>Integration von Geodiensten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Leistungsstarke Analysen</a:t>
            </a:r>
          </a:p>
          <a:p>
            <a:pPr marL="360363" lvl="1" indent="0">
              <a:buFont typeface="Arial" panose="020B0604020202020204" pitchFamily="34" charset="0"/>
              <a:buNone/>
            </a:pPr>
            <a:endParaRPr lang="de-DE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60363" lvl="1" indent="0">
              <a:buFont typeface="Arial" panose="020B0604020202020204" pitchFamily="34" charset="0"/>
              <a:buNone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BESCHRÄNKUNGEN:</a:t>
            </a:r>
          </a:p>
          <a:p>
            <a:r>
              <a:rPr lang="de-DE" sz="2000" dirty="0"/>
              <a:t>Verwendung verschiedener Plattformen und Bibliotheken </a:t>
            </a:r>
            <a:r>
              <a:rPr lang="de-DE" sz="2000" dirty="0">
                <a:sym typeface="Wingdings" panose="05000000000000000000" pitchFamily="2" charset="2"/>
              </a:rPr>
              <a:t> Einarbeitung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Datensätze groß und zerstückelte </a:t>
            </a:r>
            <a:r>
              <a:rPr lang="de-DE" sz="2000" dirty="0" err="1"/>
              <a:t>Linestrings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/>
              <a:t>Begrenzung auf Rheinland-Pfalz</a:t>
            </a:r>
          </a:p>
          <a:p>
            <a:pPr marL="360363" lvl="1" indent="0">
              <a:buFont typeface="Arial" panose="020B0604020202020204" pitchFamily="34" charset="0"/>
              <a:buNone/>
            </a:pPr>
            <a:endParaRPr lang="de-DE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60363" lvl="1" indent="0">
              <a:buFont typeface="Arial" panose="020B0604020202020204" pitchFamily="34" charset="0"/>
              <a:buNone/>
            </a:pPr>
            <a:endParaRPr lang="de-DE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de-DE" sz="1200" dirty="0"/>
              <a:t>Begrenzung auf Rheinland-Pfalz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Vorteil: Reduktion des Ressourcenverbrauchs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Nachteil: OSR hat Probleme mit dem Routing in Grenzbereichen</a:t>
            </a:r>
          </a:p>
          <a:p>
            <a:endParaRPr lang="de-DE" sz="1200" dirty="0"/>
          </a:p>
          <a:p>
            <a:r>
              <a:rPr lang="de-DE" sz="1200" dirty="0"/>
              <a:t>Längenberechnung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Über </a:t>
            </a:r>
            <a:r>
              <a:rPr lang="de-DE" sz="1200" dirty="0" err="1"/>
              <a:t>GeoJSON</a:t>
            </a:r>
            <a:r>
              <a:rPr lang="de-DE" sz="1200" dirty="0"/>
              <a:t> werden Koordinaten (Stützpunkte) an OSR übergeben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Annahme: je mehr Stützpunkte übergeben, desto genauer Routenberechnung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Problem: OSR kann nur eine bestimmte Anzahl an Punkten verarbeiten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Lösung: Radweg-bezogene Anpassung der Anzahl der Stützpunkte</a:t>
            </a:r>
          </a:p>
          <a:p>
            <a:endParaRPr lang="de-DE" sz="1200" dirty="0"/>
          </a:p>
          <a:p>
            <a:r>
              <a:rPr lang="de-DE" sz="1200" dirty="0"/>
              <a:t>Höhenprofil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Höhenverlauf im Profil passt in Steillagen nicht zu tatsächlichen Höhen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Hintergrund: ORS gibt Höhendaten in Raster zurück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Folge: berührt Radweg Rasterkachel mit stark unterschiedlicher Höhe, wird falsche Höhe übernommen</a:t>
            </a:r>
          </a:p>
          <a:p>
            <a:pPr marL="360363" lvl="1" indent="0">
              <a:buFont typeface="Arial" panose="020B0604020202020204" pitchFamily="34" charset="0"/>
              <a:buNone/>
            </a:pPr>
            <a:endParaRPr lang="de-DE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847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Thema/Challenge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7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&lt;Team&gt;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00A97B08-A37D-4F18-80F4-40E4444E6C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3359" y="3300770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91CB0D6-17D8-484D-9649-BE90897BC8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3359" y="3575978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F7AD65CF-8800-4CBF-99D9-700408FABBD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3359" y="3868941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2AB50348-BF2D-4591-A007-C5E6B744A5A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3359" y="4144149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9C40CC43-B79E-4E8B-A78D-DA716ECEE55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359" y="4437112"/>
            <a:ext cx="10009773" cy="216024"/>
          </a:xfrm>
          <a:prstGeom prst="rect">
            <a:avLst/>
          </a:prstGeom>
        </p:spPr>
        <p:txBody>
          <a:bodyPr t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&lt;Name/Teilnehmer/Hochschule&gt;</a:t>
            </a:r>
          </a:p>
        </p:txBody>
      </p:sp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>
            <a:extLst>
              <a:ext uri="{FF2B5EF4-FFF2-40B4-BE49-F238E27FC236}">
                <a16:creationId xmlns:a16="http://schemas.microsoft.com/office/drawing/2014/main" id="{92E1978C-8B27-40E5-965C-F125F00A4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767C1ED-22C6-4D7A-A5B0-14DADE82F4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D1E4EFD2-6CC9-4F13-8238-3A11662C0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688508B8-018A-40A5-936C-1F0299165400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4BA7C9C-CF7D-4DF2-861E-BD83647AC0C5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E669967-BF48-4DE8-AD52-7D8BF4366684}"/>
              </a:ext>
            </a:extLst>
          </p:cNvPr>
          <p:cNvSpPr txBox="1">
            <a:spLocks/>
          </p:cNvSpPr>
          <p:nvPr userDrawn="1"/>
        </p:nvSpPr>
        <p:spPr>
          <a:xfrm>
            <a:off x="623887" y="1628776"/>
            <a:ext cx="4680000" cy="4752974"/>
          </a:xfrm>
          <a:prstGeom prst="rect">
            <a:avLst/>
          </a:prstGeom>
        </p:spPr>
        <p:txBody>
          <a:bodyPr/>
          <a:lstStyle>
            <a:lvl1pPr marL="2667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85000"/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kumimoji="0" lang="de-DE" b="1" kern="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135A5AF4-D0FC-468C-9608-0286A5E7E4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1268760"/>
            <a:ext cx="10009185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kumimoji="0" lang="de-DE" kern="0" dirty="0"/>
              <a:t>Mastertextformat bearbeiten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AFCD6C48-5DF6-4069-976D-4E66637F7A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59" y="3007806"/>
            <a:ext cx="10009773" cy="3482017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kern="0" dirty="0">
                <a:solidFill>
                  <a:srgbClr val="595151"/>
                </a:solidFill>
              </a:rPr>
              <a:t>Textmasterformat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2ACC073-21D2-43D8-AE6C-7EBDDB7FA7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359" y="2324946"/>
            <a:ext cx="10009773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kumimoji="0" lang="de-DE" b="1" kern="0" dirty="0">
                <a:solidFill>
                  <a:srgbClr val="595151"/>
                </a:solidFill>
              </a:rPr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6767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de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 descr="by-sa.png">
            <a:hlinkClick r:id="rId3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492996" y="6628305"/>
            <a:ext cx="364572" cy="1283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91C488-EE49-46F5-9959-156C934854D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4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1492068" y="6628305"/>
            <a:ext cx="364572" cy="1283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445224"/>
            <a:ext cx="1564921" cy="100155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25CAB7A-23C9-4144-BAE8-4B267988225D}"/>
              </a:ext>
            </a:extLst>
          </p:cNvPr>
          <p:cNvSpPr/>
          <p:nvPr userDrawn="1"/>
        </p:nvSpPr>
        <p:spPr bwMode="auto">
          <a:xfrm>
            <a:off x="0" y="260648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13">
            <a:extLst>
              <a:ext uri="{FF2B5EF4-FFF2-40B4-BE49-F238E27FC236}">
                <a16:creationId xmlns:a16="http://schemas.microsoft.com/office/drawing/2014/main" id="{F986FC76-A279-41CD-9245-620DF82BAC9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8181730-EA18-4E86-9DBB-88E435A8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712AB31-871E-4E4C-AF2D-45BF9E401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BFC4348-526E-4A46-9BA7-011466FD4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12" name="Titel 19">
            <a:extLst>
              <a:ext uri="{FF2B5EF4-FFF2-40B4-BE49-F238E27FC236}">
                <a16:creationId xmlns:a16="http://schemas.microsoft.com/office/drawing/2014/main" id="{AEE2237E-ED61-4CD8-9197-2E4E87FA0872}"/>
              </a:ext>
            </a:extLst>
          </p:cNvPr>
          <p:cNvSpPr txBox="1">
            <a:spLocks/>
          </p:cNvSpPr>
          <p:nvPr userDrawn="1"/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9914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kumimoji="0" lang="de-DE" kern="0" dirty="0"/>
              <a:t>hack4GDI_DE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471A025-D5B3-450B-8B04-5AA88D0881F2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A2ADF97C-121B-41E9-B471-9207BF9B7993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5" r:id="rId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393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ymaps.de/wp-content/uploads/Simplymaps-Rheinland-Pfalz-750k-gesamt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br.de/franken/inhalt/heimat/frankansteig-koedeltour-hoehenwanderung-100.png?version=e2c1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8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4CA9BBB1-C3E4-4776-B9D1-211500E95B90}"/>
              </a:ext>
            </a:extLst>
          </p:cNvPr>
          <p:cNvSpPr txBox="1">
            <a:spLocks/>
          </p:cNvSpPr>
          <p:nvPr/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B82B47E-E874-40B1-9DF0-E1654B5F8193}"/>
              </a:ext>
            </a:extLst>
          </p:cNvPr>
          <p:cNvSpPr txBox="1">
            <a:spLocks/>
          </p:cNvSpPr>
          <p:nvPr/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lang="de-DE" sz="1000" i="1" kern="1200" smtClean="0">
                <a:solidFill>
                  <a:srgbClr val="8C8C8C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8273BF6E-AC9F-45F0-81FB-D51C0FAD0F26}" type="datetime1">
              <a:rPr lang="de-DE" smtClean="0"/>
              <a:pPr/>
              <a:t>23.11.2024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EC7BDE5-225B-467D-8BCF-2DF6819DFDB3}"/>
              </a:ext>
            </a:extLst>
          </p:cNvPr>
          <p:cNvSpPr txBox="1">
            <a:spLocks/>
          </p:cNvSpPr>
          <p:nvPr/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8080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27" name="Untertitel 26">
            <a:extLst>
              <a:ext uri="{FF2B5EF4-FFF2-40B4-BE49-F238E27FC236}">
                <a16:creationId xmlns:a16="http://schemas.microsoft.com/office/drawing/2014/main" id="{D2A2DAD8-E434-4114-96F0-2FCBC42CA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Interaktives Dashboard</a:t>
            </a:r>
          </a:p>
          <a:p>
            <a:r>
              <a:rPr lang="de-DE" dirty="0"/>
              <a:t>Zur Radverkehrsinfrastruktur in Deutschland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F9E46DEB-9508-4E3C-A4BE-5CCCD0DB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latin typeface="Cambria" panose="02040503050406030204" pitchFamily="18" charset="0"/>
                <a:ea typeface="Cambria" panose="02040503050406030204" pitchFamily="18" charset="0"/>
              </a:rPr>
              <a:t>Malte Horn</a:t>
            </a:r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E87D4FDC-81FD-423B-A75F-55ED9BF625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 err="1">
                <a:solidFill>
                  <a:srgbClr val="CE0000"/>
                </a:solidFill>
              </a:rPr>
              <a:t>CycloGeo</a:t>
            </a:r>
            <a:r>
              <a:rPr lang="de-DE" dirty="0">
                <a:solidFill>
                  <a:srgbClr val="CE0000"/>
                </a:solidFill>
              </a:rPr>
              <a:t> Solutions</a:t>
            </a:r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1EABC016-2CC5-4A52-AB51-C65E0D13CBA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DE" dirty="0">
                <a:latin typeface="Cambria" panose="02040503050406030204" pitchFamily="18" charset="0"/>
                <a:ea typeface="Cambria" panose="02040503050406030204" pitchFamily="18" charset="0"/>
              </a:rPr>
              <a:t>Philipp Schimpf</a:t>
            </a:r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A0A3B7CB-C12B-47AC-BE10-AB48DCDDB21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de-DE" dirty="0">
                <a:latin typeface="Cambria" panose="02040503050406030204" pitchFamily="18" charset="0"/>
                <a:ea typeface="Cambria" panose="02040503050406030204" pitchFamily="18" charset="0"/>
              </a:rPr>
              <a:t>Michael Sproll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9E1EB351-7DD8-49C5-A4B1-C1ABDFF826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>
                <a:latin typeface="Cambria" panose="02040503050406030204" pitchFamily="18" charset="0"/>
                <a:ea typeface="Cambria" panose="02040503050406030204" pitchFamily="18" charset="0"/>
              </a:rPr>
              <a:t>Jan Wendorff</a:t>
            </a:r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E6E60C6B-860D-4660-AFCD-8EE8E36A6CB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AA83CB9C-8721-4FFA-8321-2A06784A880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>
                <a:latin typeface="Cambria" panose="02040503050406030204" pitchFamily="18" charset="0"/>
                <a:ea typeface="Cambria" panose="02040503050406030204" pitchFamily="18" charset="0"/>
              </a:rPr>
              <a:t>Hochschule Mainz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645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2AFED74-33C8-E355-BBE8-DC85E2837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ECE7CC-FCBD-E152-601D-B87E4E3AB4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8B9990F-3BBB-32A4-926E-D7CBE282FD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935562F6-4997-1EF9-6579-78A50F36BD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 Idee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173241F-200A-19F6-2286-E650062C7E71}"/>
              </a:ext>
            </a:extLst>
          </p:cNvPr>
          <p:cNvSpPr txBox="1"/>
          <p:nvPr/>
        </p:nvSpPr>
        <p:spPr>
          <a:xfrm>
            <a:off x="8184232" y="6583104"/>
            <a:ext cx="325762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>
                <a:hlinkClick r:id="rId3"/>
              </a:rPr>
              <a:t>https://simplymaps.de/wp-content/uploads/Simplymaps-Rheinland-Pfalz-750k-gesamt.jpg</a:t>
            </a:r>
            <a:r>
              <a:rPr lang="de-DE" sz="600" dirty="0"/>
              <a:t> 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1780E45-FBBE-0270-E46C-092228E72861}"/>
              </a:ext>
            </a:extLst>
          </p:cNvPr>
          <p:cNvGrpSpPr/>
          <p:nvPr/>
        </p:nvGrpSpPr>
        <p:grpSpPr>
          <a:xfrm>
            <a:off x="2772813" y="2007336"/>
            <a:ext cx="6646313" cy="4107579"/>
            <a:chOff x="2772813" y="2007336"/>
            <a:chExt cx="6646313" cy="4107579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D6F5B8A-97F8-A20E-D396-6E3FB5D90377}"/>
                </a:ext>
              </a:extLst>
            </p:cNvPr>
            <p:cNvSpPr/>
            <p:nvPr/>
          </p:nvSpPr>
          <p:spPr bwMode="auto">
            <a:xfrm>
              <a:off x="2772873" y="2010917"/>
              <a:ext cx="6646253" cy="4103998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6857CA5-45D5-66D1-89ED-DA3C5D8F5AB8}"/>
                </a:ext>
              </a:extLst>
            </p:cNvPr>
            <p:cNvSpPr/>
            <p:nvPr/>
          </p:nvSpPr>
          <p:spPr bwMode="auto">
            <a:xfrm>
              <a:off x="6095999" y="2010916"/>
              <a:ext cx="3323127" cy="4103999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7B32A3F-7F3D-19B5-6B41-9287EC19E53B}"/>
                </a:ext>
              </a:extLst>
            </p:cNvPr>
            <p:cNvSpPr/>
            <p:nvPr/>
          </p:nvSpPr>
          <p:spPr bwMode="auto">
            <a:xfrm>
              <a:off x="2772813" y="2007336"/>
              <a:ext cx="3313712" cy="755486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pic>
          <p:nvPicPr>
            <p:cNvPr id="12" name="Grafik 11" descr="Ein Bild, das Karte, Text, Atlas enthält.&#10;&#10;Automatisch generierte Beschreibung">
              <a:extLst>
                <a:ext uri="{FF2B5EF4-FFF2-40B4-BE49-F238E27FC236}">
                  <a16:creationId xmlns:a16="http://schemas.microsoft.com/office/drawing/2014/main" id="{C45EA0D1-DE8F-4F3F-BB7C-74C583152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926" y="2030350"/>
              <a:ext cx="3246213" cy="4024649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63FE5AF0-20E7-C38B-A68B-639EA900256B}"/>
                </a:ext>
              </a:extLst>
            </p:cNvPr>
            <p:cNvSpPr txBox="1"/>
            <p:nvPr/>
          </p:nvSpPr>
          <p:spPr>
            <a:xfrm>
              <a:off x="2828137" y="2185024"/>
              <a:ext cx="20938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latin typeface="Cambria" panose="02040503050406030204" pitchFamily="18" charset="0"/>
                  <a:ea typeface="Cambria" panose="02040503050406030204" pitchFamily="18" charset="0"/>
                </a:rPr>
                <a:t>D-Radrouten RLP</a:t>
              </a:r>
              <a:endParaRPr lang="de-DE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E1468343-0E3F-0AD4-B0A6-46A4FCD41BD4}"/>
                </a:ext>
              </a:extLst>
            </p:cNvPr>
            <p:cNvSpPr/>
            <p:nvPr/>
          </p:nvSpPr>
          <p:spPr bwMode="auto">
            <a:xfrm>
              <a:off x="2772813" y="2759241"/>
              <a:ext cx="3313712" cy="755486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A5C2F7C9-89E0-0661-08C9-CF346A4732ED}"/>
                </a:ext>
              </a:extLst>
            </p:cNvPr>
            <p:cNvSpPr txBox="1"/>
            <p:nvPr/>
          </p:nvSpPr>
          <p:spPr>
            <a:xfrm>
              <a:off x="2830503" y="2936929"/>
              <a:ext cx="3059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Allgemeine Infos</a:t>
              </a:r>
            </a:p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Länge – Höchster Punkt – Niedrigster Punkt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18" name="Grafik 17" descr="Ein Bild, das Text, Screenshot, Diagramm enthält.&#10;&#10;Automatisch generierte Beschreibung">
              <a:extLst>
                <a:ext uri="{FF2B5EF4-FFF2-40B4-BE49-F238E27FC236}">
                  <a16:creationId xmlns:a16="http://schemas.microsoft.com/office/drawing/2014/main" id="{CE256F55-B80B-5BFB-66C7-946C0B3CF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70" b="5531"/>
            <a:stretch/>
          </p:blipFill>
          <p:spPr>
            <a:xfrm>
              <a:off x="3071695" y="3684869"/>
              <a:ext cx="2715948" cy="1260000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3932422F-6ECF-82EA-9513-CE2BADB2F529}"/>
                </a:ext>
              </a:extLst>
            </p:cNvPr>
            <p:cNvSpPr txBox="1"/>
            <p:nvPr/>
          </p:nvSpPr>
          <p:spPr>
            <a:xfrm>
              <a:off x="2828137" y="5635842"/>
              <a:ext cx="22476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Weiterführende Informationen </a:t>
              </a:r>
            </a:p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und Links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9929F9B6-B928-CFEF-FBD0-93A4F2A1F93E}"/>
                </a:ext>
              </a:extLst>
            </p:cNvPr>
            <p:cNvSpPr/>
            <p:nvPr/>
          </p:nvSpPr>
          <p:spPr bwMode="auto">
            <a:xfrm>
              <a:off x="2772813" y="5589239"/>
              <a:ext cx="3313712" cy="522411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3D117824-74AA-DC9D-4C52-CB0D684DDDCB}"/>
                </a:ext>
              </a:extLst>
            </p:cNvPr>
            <p:cNvSpPr/>
            <p:nvPr/>
          </p:nvSpPr>
          <p:spPr bwMode="auto">
            <a:xfrm>
              <a:off x="2776597" y="5065037"/>
              <a:ext cx="3313712" cy="522411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682E1373-0B50-0D9D-BB67-2116004A2CAD}"/>
                </a:ext>
              </a:extLst>
            </p:cNvPr>
            <p:cNvSpPr txBox="1"/>
            <p:nvPr/>
          </p:nvSpPr>
          <p:spPr>
            <a:xfrm>
              <a:off x="2809861" y="5177299"/>
              <a:ext cx="2415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Bodenbeschaffenheit/Untergrund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F289DB90-7803-B2FF-8DFE-B256946D98E6}"/>
              </a:ext>
            </a:extLst>
          </p:cNvPr>
          <p:cNvSpPr txBox="1"/>
          <p:nvPr/>
        </p:nvSpPr>
        <p:spPr>
          <a:xfrm>
            <a:off x="8336632" y="6735504"/>
            <a:ext cx="387477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>
                <a:hlinkClick r:id="rId6"/>
              </a:rPr>
              <a:t>https://www.br.de/franken/inhalt/heimat/frankansteig-koedeltour-hoehenwanderung-100.png?version=e2c1d</a:t>
            </a:r>
            <a:r>
              <a:rPr lang="de-DE" sz="600" dirty="0"/>
              <a:t> 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7F80090-3B92-F902-56F8-A44A7AFD4D0F}"/>
              </a:ext>
            </a:extLst>
          </p:cNvPr>
          <p:cNvGrpSpPr/>
          <p:nvPr/>
        </p:nvGrpSpPr>
        <p:grpSpPr>
          <a:xfrm>
            <a:off x="8888021" y="1050112"/>
            <a:ext cx="2772000" cy="1800000"/>
            <a:chOff x="7608888" y="2060848"/>
            <a:chExt cx="2351166" cy="1800200"/>
          </a:xfrm>
        </p:grpSpPr>
        <p:sp>
          <p:nvSpPr>
            <p:cNvPr id="11" name="Wolke 10">
              <a:extLst>
                <a:ext uri="{FF2B5EF4-FFF2-40B4-BE49-F238E27FC236}">
                  <a16:creationId xmlns:a16="http://schemas.microsoft.com/office/drawing/2014/main" id="{F847F72E-72CD-C92E-6916-A3720FA5F4C2}"/>
                </a:ext>
              </a:extLst>
            </p:cNvPr>
            <p:cNvSpPr/>
            <p:nvPr/>
          </p:nvSpPr>
          <p:spPr bwMode="auto">
            <a:xfrm>
              <a:off x="7608888" y="2060848"/>
              <a:ext cx="2351166" cy="1800200"/>
            </a:xfrm>
            <a:prstGeom prst="cloud">
              <a:avLst/>
            </a:prstGeom>
            <a:solidFill>
              <a:srgbClr val="CE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D026A5A6-0B88-F363-586F-E60361F24504}"/>
                </a:ext>
              </a:extLst>
            </p:cNvPr>
            <p:cNvSpPr txBox="1"/>
            <p:nvPr/>
          </p:nvSpPr>
          <p:spPr>
            <a:xfrm>
              <a:off x="7951646" y="2637782"/>
              <a:ext cx="1694789" cy="6382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„Das Rad nicht </a:t>
              </a:r>
            </a:p>
            <a:p>
              <a:r>
                <a:rPr lang="de-DE" sz="24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neu erfinden.“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705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F1BE33D-9712-6051-1CEE-53F709F1E0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AE36063-D9C8-C9AC-2962-3D8E476873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4161BBB-7248-C551-A86C-AEF0BA993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4D133E20-15C2-B7E5-B988-D5873245F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Umsetzung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390F3A-E092-BDD9-A3B2-D965727064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359" y="3007806"/>
            <a:ext cx="5472641" cy="3482017"/>
          </a:xfrm>
        </p:spPr>
        <p:txBody>
          <a:bodyPr/>
          <a:lstStyle/>
          <a:p>
            <a:r>
              <a:rPr lang="de-DE" dirty="0"/>
              <a:t>Frontend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400" dirty="0" err="1">
                <a:latin typeface="Cambria" panose="02040503050406030204" pitchFamily="18" charset="0"/>
                <a:ea typeface="Cambria" panose="02040503050406030204" pitchFamily="18" charset="0"/>
              </a:rPr>
              <a:t>React</a:t>
            </a:r>
            <a:endParaRPr lang="de-DE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Speziell für Aufbau von UIs</a:t>
            </a: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Optimiert für dynamische, interaktive Web-Apps</a:t>
            </a: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Perfekte Eignung für Dashboards</a:t>
            </a:r>
          </a:p>
          <a:p>
            <a:pPr marL="720725" lvl="2" indent="-185738">
              <a:buFont typeface="Arial" panose="020B0604020202020204" pitchFamily="34" charset="0"/>
              <a:buChar char="•"/>
            </a:pP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sz="1400" dirty="0" err="1">
                <a:latin typeface="Cambria" panose="02040503050406030204" pitchFamily="18" charset="0"/>
                <a:ea typeface="Cambria" panose="02040503050406030204" pitchFamily="18" charset="0"/>
              </a:rPr>
              <a:t>Leaflet</a:t>
            </a:r>
            <a:endParaRPr lang="de-DE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Erstellung von interaktiven Karten in Webanwendungen</a:t>
            </a:r>
          </a:p>
          <a:p>
            <a:pPr marL="720725" lvl="2" indent="-185738">
              <a:buFont typeface="Arial" panose="020B0604020202020204" pitchFamily="34" charset="0"/>
              <a:buChar char="•"/>
            </a:pP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lang="de-DE" sz="1400" dirty="0" err="1">
                <a:latin typeface="Cambria" panose="02040503050406030204" pitchFamily="18" charset="0"/>
                <a:ea typeface="Cambria" panose="02040503050406030204" pitchFamily="18" charset="0"/>
              </a:rPr>
              <a:t>React</a:t>
            </a:r>
            <a:r>
              <a:rPr lang="de-DE" sz="1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de-DE" sz="1400" dirty="0" err="1">
                <a:latin typeface="Cambria" panose="02040503050406030204" pitchFamily="18" charset="0"/>
                <a:ea typeface="Cambria" panose="02040503050406030204" pitchFamily="18" charset="0"/>
              </a:rPr>
              <a:t>Leaflet</a:t>
            </a:r>
            <a:endParaRPr lang="de-DE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Erweiterung von </a:t>
            </a:r>
            <a:r>
              <a:rPr lang="de-DE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Leaflet</a:t>
            </a: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0725" lvl="2" indent="-185738">
              <a:buFont typeface="Arial" panose="020B0604020202020204" pitchFamily="34" charset="0"/>
              <a:buChar char="•"/>
            </a:pPr>
            <a:r>
              <a:rPr lang="de-DE" sz="1000" dirty="0">
                <a:latin typeface="Cambria" panose="02040503050406030204" pitchFamily="18" charset="0"/>
                <a:ea typeface="Cambria" panose="02040503050406030204" pitchFamily="18" charset="0"/>
              </a:rPr>
              <a:t>Speziell für Integration in </a:t>
            </a:r>
            <a:r>
              <a:rPr lang="de-DE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Leaflet</a:t>
            </a:r>
            <a:endParaRPr lang="de-DE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2B218F2-D474-D951-73EB-1157D5848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Technische Grundlagen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E11D4CB6-0C30-C6D9-4FB0-4267FA4F6B66}"/>
              </a:ext>
            </a:extLst>
          </p:cNvPr>
          <p:cNvSpPr txBox="1">
            <a:spLocks/>
          </p:cNvSpPr>
          <p:nvPr/>
        </p:nvSpPr>
        <p:spPr>
          <a:xfrm>
            <a:off x="6083811" y="3004754"/>
            <a:ext cx="5472641" cy="3482017"/>
          </a:xfrm>
          <a:prstGeom prst="rect">
            <a:avLst/>
          </a:prstGeom>
        </p:spPr>
        <p:txBody>
          <a:bodyPr tIns="0" anchor="t"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defRPr sz="14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ù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0" lang="de-DE" kern="0" dirty="0"/>
              <a:t>Backend</a:t>
            </a: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kumimoji="0" lang="de-DE" sz="1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GeoPandas</a:t>
            </a:r>
            <a:endParaRPr kumimoji="0" lang="de-DE" sz="1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23900" lvl="2" indent="-190500">
              <a:buFont typeface="Arial" panose="020B0604020202020204" pitchFamily="34" charset="0"/>
              <a:buChar char="•"/>
            </a:pPr>
            <a:r>
              <a:rPr kumimoji="0" lang="de-DE" sz="1000" kern="0" dirty="0">
                <a:latin typeface="Cambria" panose="02040503050406030204" pitchFamily="18" charset="0"/>
                <a:ea typeface="Cambria" panose="02040503050406030204" pitchFamily="18" charset="0"/>
              </a:rPr>
              <a:t>Speziell für Arbeit mit räumlichen Daten</a:t>
            </a:r>
          </a:p>
          <a:p>
            <a:pPr marL="723900" lvl="2" indent="-190500">
              <a:buFont typeface="Arial" panose="020B0604020202020204" pitchFamily="34" charset="0"/>
              <a:buChar char="•"/>
            </a:pPr>
            <a:r>
              <a:rPr kumimoji="0" lang="de-DE" sz="1000" kern="0" dirty="0">
                <a:latin typeface="Cambria" panose="02040503050406030204" pitchFamily="18" charset="0"/>
                <a:ea typeface="Cambria" panose="02040503050406030204" pitchFamily="18" charset="0"/>
              </a:rPr>
              <a:t>Verarbeitung, Analyse und Visualisierung</a:t>
            </a:r>
          </a:p>
          <a:p>
            <a:pPr marL="723900" lvl="2" indent="-190500">
              <a:buFont typeface="Arial" panose="020B0604020202020204" pitchFamily="34" charset="0"/>
              <a:buChar char="•"/>
            </a:pPr>
            <a:endParaRPr kumimoji="0" lang="de-DE" sz="10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kumimoji="0" lang="de-DE" sz="1400" kern="0" dirty="0">
                <a:latin typeface="Cambria" panose="02040503050406030204" pitchFamily="18" charset="0"/>
                <a:ea typeface="Cambria" panose="02040503050406030204" pitchFamily="18" charset="0"/>
              </a:rPr>
              <a:t>Docker</a:t>
            </a:r>
          </a:p>
          <a:p>
            <a:pPr marL="723900" lvl="2" indent="-190500">
              <a:buFont typeface="Arial" panose="020B0604020202020204" pitchFamily="34" charset="0"/>
              <a:buChar char="•"/>
            </a:pPr>
            <a:r>
              <a:rPr kumimoji="0" lang="de-DE" sz="1000" kern="0" dirty="0">
                <a:latin typeface="Cambria" panose="02040503050406030204" pitchFamily="18" charset="0"/>
                <a:ea typeface="Cambria" panose="02040503050406030204" pitchFamily="18" charset="0"/>
              </a:rPr>
              <a:t>Zur Aufsetzung des Open-Route-Services</a:t>
            </a:r>
          </a:p>
          <a:p>
            <a:pPr marL="723900" lvl="2" indent="-190500">
              <a:buFont typeface="Arial" panose="020B0604020202020204" pitchFamily="34" charset="0"/>
              <a:buChar char="•"/>
            </a:pPr>
            <a:endParaRPr kumimoji="0" lang="de-DE" sz="10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33400" lvl="1" indent="-177800">
              <a:buFont typeface="Arial" panose="020B0604020202020204" pitchFamily="34" charset="0"/>
              <a:buChar char="•"/>
            </a:pPr>
            <a:r>
              <a:rPr kumimoji="0" lang="de-DE" sz="1400" kern="0" dirty="0">
                <a:latin typeface="Cambria" panose="02040503050406030204" pitchFamily="18" charset="0"/>
                <a:ea typeface="Cambria" panose="02040503050406030204" pitchFamily="18" charset="0"/>
              </a:rPr>
              <a:t>ORS von OSM</a:t>
            </a:r>
          </a:p>
          <a:p>
            <a:pPr marL="719138" lvl="2" indent="-179388">
              <a:buFont typeface="Arial" panose="020B0604020202020204" pitchFamily="34" charset="0"/>
              <a:buChar char="•"/>
            </a:pPr>
            <a:r>
              <a:rPr kumimoji="0" lang="de-DE" sz="1000" kern="0" dirty="0">
                <a:latin typeface="Cambria" panose="02040503050406030204" pitchFamily="18" charset="0"/>
                <a:ea typeface="Cambria" panose="02040503050406030204" pitchFamily="18" charset="0"/>
              </a:rPr>
              <a:t>Datenanalyse </a:t>
            </a:r>
          </a:p>
          <a:p>
            <a:endParaRPr kumimoji="0" lang="de-DE" kern="0" dirty="0"/>
          </a:p>
          <a:p>
            <a:r>
              <a:rPr kumimoji="0" lang="de-DE" kern="0" dirty="0"/>
              <a:t>Datenaufbereitung &amp; Qualitätskontrolle</a:t>
            </a:r>
          </a:p>
          <a:p>
            <a:pPr marL="533400" indent="-177800">
              <a:buFont typeface="Arial" panose="020B0604020202020204" pitchFamily="34" charset="0"/>
              <a:buChar char="•"/>
            </a:pPr>
            <a:r>
              <a:rPr kumimoji="0" lang="de-DE" kern="0" dirty="0"/>
              <a:t>QGIS</a:t>
            </a:r>
          </a:p>
        </p:txBody>
      </p:sp>
      <p:pic>
        <p:nvPicPr>
          <p:cNvPr id="9" name="Grafik 8" descr="Ein Bild, das Grafiken, Symbol, Kreis, Farbigkeit enthält.&#10;&#10;Automatisch generierte Beschreibung">
            <a:extLst>
              <a:ext uri="{FF2B5EF4-FFF2-40B4-BE49-F238E27FC236}">
                <a16:creationId xmlns:a16="http://schemas.microsoft.com/office/drawing/2014/main" id="{86BBFE2E-9720-1FEF-208B-E3E9200F7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710" y="1874946"/>
            <a:ext cx="900000" cy="900000"/>
          </a:xfrm>
          <a:prstGeom prst="rect">
            <a:avLst/>
          </a:prstGeom>
        </p:spPr>
      </p:pic>
      <p:pic>
        <p:nvPicPr>
          <p:cNvPr id="15" name="Grafik 14" descr="Ein Bild, das Grafiken, Schrift, Grafikdesign, Typografie enthält.&#10;&#10;Automatisch generierte Beschreibung">
            <a:extLst>
              <a:ext uri="{FF2B5EF4-FFF2-40B4-BE49-F238E27FC236}">
                <a16:creationId xmlns:a16="http://schemas.microsoft.com/office/drawing/2014/main" id="{19E54BDB-F637-ABDD-2D1B-5B694691EE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300" y="898023"/>
            <a:ext cx="2714579" cy="720000"/>
          </a:xfrm>
          <a:prstGeom prst="rect">
            <a:avLst/>
          </a:prstGeom>
        </p:spPr>
      </p:pic>
      <p:pic>
        <p:nvPicPr>
          <p:cNvPr id="18" name="Grafik 17" descr="Ein Bild, das Clipart, Cartoon, Symbol enthält.&#10;&#10;Automatisch generierte Beschreibung">
            <a:extLst>
              <a:ext uri="{FF2B5EF4-FFF2-40B4-BE49-F238E27FC236}">
                <a16:creationId xmlns:a16="http://schemas.microsoft.com/office/drawing/2014/main" id="{F0E21AA3-92CA-FB3A-A4A9-7C5A6A25B4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209" y="1733042"/>
            <a:ext cx="2063685" cy="1080000"/>
          </a:xfrm>
          <a:prstGeom prst="rect">
            <a:avLst/>
          </a:prstGeom>
        </p:spPr>
      </p:pic>
      <p:pic>
        <p:nvPicPr>
          <p:cNvPr id="21" name="Grafik 20" descr="Ein Bild, das Kreis, Grafiken enthält.&#10;&#10;Automatisch generierte Beschreibung">
            <a:extLst>
              <a:ext uri="{FF2B5EF4-FFF2-40B4-BE49-F238E27FC236}">
                <a16:creationId xmlns:a16="http://schemas.microsoft.com/office/drawing/2014/main" id="{BD9F4C53-88F9-296D-8936-B95E4D3569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251" y="1874946"/>
            <a:ext cx="900000" cy="900000"/>
          </a:xfrm>
          <a:prstGeom prst="rect">
            <a:avLst/>
          </a:prstGeom>
        </p:spPr>
      </p:pic>
      <p:pic>
        <p:nvPicPr>
          <p:cNvPr id="24" name="Grafik 23" descr="Ein Bild, das Grafiken, Kreis, Symbol, Kunst enthält.&#10;&#10;Automatisch generierte Beschreibung">
            <a:extLst>
              <a:ext uri="{FF2B5EF4-FFF2-40B4-BE49-F238E27FC236}">
                <a16:creationId xmlns:a16="http://schemas.microsoft.com/office/drawing/2014/main" id="{BB35D43E-A95C-F3B2-9A44-702B0B61AD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059" y="852090"/>
            <a:ext cx="1011238" cy="900000"/>
          </a:xfrm>
          <a:prstGeom prst="rect">
            <a:avLst/>
          </a:prstGeom>
        </p:spPr>
      </p:pic>
      <p:pic>
        <p:nvPicPr>
          <p:cNvPr id="27" name="Grafik 26" descr="Ein Bild, das Logo, Grafiken, Symbol, Design enthält.&#10;&#10;Automatisch generierte Beschreibung">
            <a:extLst>
              <a:ext uri="{FF2B5EF4-FFF2-40B4-BE49-F238E27FC236}">
                <a16:creationId xmlns:a16="http://schemas.microsoft.com/office/drawing/2014/main" id="{0686FA66-015A-71A2-DF05-D8723A0A11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5" t="12593" r="16685" b="9542"/>
          <a:stretch/>
        </p:blipFill>
        <p:spPr>
          <a:xfrm>
            <a:off x="11127074" y="831965"/>
            <a:ext cx="737888" cy="900000"/>
          </a:xfrm>
          <a:prstGeom prst="rect">
            <a:avLst/>
          </a:prstGeom>
        </p:spPr>
      </p:pic>
      <p:pic>
        <p:nvPicPr>
          <p:cNvPr id="30" name="Grafik 29" descr="Ein Bild, das Grafiken, Kreis, Screenshot, Farbigkeit enthält.&#10;&#10;Automatisch generierte Beschreibung">
            <a:extLst>
              <a:ext uri="{FF2B5EF4-FFF2-40B4-BE49-F238E27FC236}">
                <a16:creationId xmlns:a16="http://schemas.microsoft.com/office/drawing/2014/main" id="{94CC8C6E-D59D-1726-A3B3-036B469162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307" y="2909139"/>
            <a:ext cx="900000" cy="900000"/>
          </a:xfrm>
          <a:prstGeom prst="rect">
            <a:avLst/>
          </a:prstGeom>
        </p:spPr>
      </p:pic>
      <p:pic>
        <p:nvPicPr>
          <p:cNvPr id="35" name="Grafik 34" descr="Ein Bild, das Entwurf, Dreieck, Kunst, Reihe enthält.&#10;&#10;Automatisch generierte Beschreibung">
            <a:extLst>
              <a:ext uri="{FF2B5EF4-FFF2-40B4-BE49-F238E27FC236}">
                <a16:creationId xmlns:a16="http://schemas.microsoft.com/office/drawing/2014/main" id="{03DF54FB-2B57-1AB5-2660-306DA63B68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007" y="1823042"/>
            <a:ext cx="1026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8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Text, Screenshot, Software, Webseite enthält.&#10;&#10;Automatisch generierte Beschreibung">
            <a:extLst>
              <a:ext uri="{FF2B5EF4-FFF2-40B4-BE49-F238E27FC236}">
                <a16:creationId xmlns:a16="http://schemas.microsoft.com/office/drawing/2014/main" id="{6140BA3B-E4FF-8242-F019-73849B733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248" y="692150"/>
            <a:ext cx="4119752" cy="504000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AF834F2-8446-3A98-8CB6-B5D2BB4D9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3183EF-09EF-1FD6-21F0-80E44978D4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B52175-6CB6-D703-E0FE-D7B732CD5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pic>
        <p:nvPicPr>
          <p:cNvPr id="13" name="Grafik 12" descr="Ein Bild, das Text, Screenshot, Software enthält.&#10;&#10;Automatisch generierte Beschreibung">
            <a:extLst>
              <a:ext uri="{FF2B5EF4-FFF2-40B4-BE49-F238E27FC236}">
                <a16:creationId xmlns:a16="http://schemas.microsoft.com/office/drawing/2014/main" id="{D533AB85-A93F-89AF-5215-6B20EFB6B1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236" y="1177629"/>
            <a:ext cx="4841194" cy="4284000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0F9BE7BF-2BD2-1A9D-C0D8-1E9A640D08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Backend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33868FE-CA92-7F9B-B46C-A3939E2BAD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E46609B-0F36-8ADE-500F-05F965FECBB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 dirty="0"/>
              <a:t>ORS-API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9FC33F8-D370-F23B-A40A-A5A1D41D1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6" y="5567528"/>
            <a:ext cx="9408765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1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6C8875B-880D-6E29-3D4D-C832E2758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027E0F6-5EC0-740B-E435-0C8A9CC357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80E4EF-726D-6BBA-18E6-BFCA4414C6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4C50D3B9-171B-A909-5A33-2E177D5DB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C00000"/>
                </a:solidFill>
              </a:rPr>
              <a:t>Live-Präsentation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BD5AD1E-27CF-9897-E1AB-D31C3C416C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Kurze Erinnerung an erste Idee: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6F4AE88-2FC0-EB81-1AC2-9FDEB8498C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FC550B9-1AC4-0FEB-2A7D-D08A817FE7BB}"/>
              </a:ext>
            </a:extLst>
          </p:cNvPr>
          <p:cNvGrpSpPr>
            <a:grpSpLocks noChangeAspect="1"/>
          </p:cNvGrpSpPr>
          <p:nvPr/>
        </p:nvGrpSpPr>
        <p:grpSpPr>
          <a:xfrm>
            <a:off x="3935760" y="2534262"/>
            <a:ext cx="6174522" cy="3816000"/>
            <a:chOff x="2772813" y="2007336"/>
            <a:chExt cx="6646313" cy="4107579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2EACB49-411D-B0D9-5853-24E5EDCE43E4}"/>
                </a:ext>
              </a:extLst>
            </p:cNvPr>
            <p:cNvSpPr/>
            <p:nvPr/>
          </p:nvSpPr>
          <p:spPr bwMode="auto">
            <a:xfrm>
              <a:off x="2772873" y="2010917"/>
              <a:ext cx="6646253" cy="4103998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F6A6A8BE-B38C-E318-243B-601653443F20}"/>
                </a:ext>
              </a:extLst>
            </p:cNvPr>
            <p:cNvSpPr/>
            <p:nvPr/>
          </p:nvSpPr>
          <p:spPr bwMode="auto">
            <a:xfrm>
              <a:off x="6095999" y="2010916"/>
              <a:ext cx="3323127" cy="4103999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193160F0-659A-F063-E1D6-1D35A1875B52}"/>
                </a:ext>
              </a:extLst>
            </p:cNvPr>
            <p:cNvSpPr/>
            <p:nvPr/>
          </p:nvSpPr>
          <p:spPr bwMode="auto">
            <a:xfrm>
              <a:off x="2772813" y="2007336"/>
              <a:ext cx="3313712" cy="755486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pic>
          <p:nvPicPr>
            <p:cNvPr id="25" name="Grafik 24" descr="Ein Bild, das Karte, Text, Atlas enthält.&#10;&#10;Automatisch generierte Beschreibung">
              <a:extLst>
                <a:ext uri="{FF2B5EF4-FFF2-40B4-BE49-F238E27FC236}">
                  <a16:creationId xmlns:a16="http://schemas.microsoft.com/office/drawing/2014/main" id="{6FEB7221-50DF-6B9C-BF6C-7D608ADEC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926" y="2030350"/>
              <a:ext cx="3246213" cy="4024649"/>
            </a:xfrm>
            <a:prstGeom prst="rect">
              <a:avLst/>
            </a:prstGeom>
          </p:spPr>
        </p:pic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9E79E496-5AD4-99B5-5BA0-294C1425A041}"/>
                </a:ext>
              </a:extLst>
            </p:cNvPr>
            <p:cNvSpPr txBox="1"/>
            <p:nvPr/>
          </p:nvSpPr>
          <p:spPr>
            <a:xfrm>
              <a:off x="2828137" y="2185024"/>
              <a:ext cx="20938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latin typeface="Cambria" panose="02040503050406030204" pitchFamily="18" charset="0"/>
                  <a:ea typeface="Cambria" panose="02040503050406030204" pitchFamily="18" charset="0"/>
                </a:rPr>
                <a:t>D-Radrouten RLP</a:t>
              </a:r>
              <a:endParaRPr lang="de-DE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FAE31CE3-9BF6-FDD5-5373-E4364071922F}"/>
                </a:ext>
              </a:extLst>
            </p:cNvPr>
            <p:cNvSpPr/>
            <p:nvPr/>
          </p:nvSpPr>
          <p:spPr bwMode="auto">
            <a:xfrm>
              <a:off x="2772813" y="2759241"/>
              <a:ext cx="3313712" cy="755486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C7642B9A-6725-54C7-EDE0-FE2E0B232F1D}"/>
                </a:ext>
              </a:extLst>
            </p:cNvPr>
            <p:cNvSpPr txBox="1"/>
            <p:nvPr/>
          </p:nvSpPr>
          <p:spPr>
            <a:xfrm>
              <a:off x="2830503" y="2936929"/>
              <a:ext cx="3059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Allgemeine Infos</a:t>
              </a:r>
            </a:p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Länge – Höchster Punkt – Niedrigster Punkt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29" name="Grafik 28" descr="Ein Bild, das Text, Screenshot, Diagramm enthält.&#10;&#10;Automatisch generierte Beschreibung">
              <a:extLst>
                <a:ext uri="{FF2B5EF4-FFF2-40B4-BE49-F238E27FC236}">
                  <a16:creationId xmlns:a16="http://schemas.microsoft.com/office/drawing/2014/main" id="{908A8DC8-0926-27AE-D010-ADBE897C0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70" b="5531"/>
            <a:stretch/>
          </p:blipFill>
          <p:spPr>
            <a:xfrm>
              <a:off x="3071695" y="3684869"/>
              <a:ext cx="2715948" cy="1260000"/>
            </a:xfrm>
            <a:prstGeom prst="rect">
              <a:avLst/>
            </a:prstGeom>
          </p:spPr>
        </p:pic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C79A1A3B-D747-85E7-3295-F16DD12F179B}"/>
                </a:ext>
              </a:extLst>
            </p:cNvPr>
            <p:cNvSpPr txBox="1"/>
            <p:nvPr/>
          </p:nvSpPr>
          <p:spPr>
            <a:xfrm>
              <a:off x="2828137" y="5635842"/>
              <a:ext cx="22476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Weiterführende Informationen </a:t>
              </a:r>
            </a:p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und Links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EDB6703B-A02C-8A24-EEE3-8260D361B58E}"/>
                </a:ext>
              </a:extLst>
            </p:cNvPr>
            <p:cNvSpPr/>
            <p:nvPr/>
          </p:nvSpPr>
          <p:spPr bwMode="auto">
            <a:xfrm>
              <a:off x="2772813" y="5589239"/>
              <a:ext cx="3313712" cy="522411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EF2414E0-0F7E-8546-71D0-97A4BE9049CF}"/>
                </a:ext>
              </a:extLst>
            </p:cNvPr>
            <p:cNvSpPr/>
            <p:nvPr/>
          </p:nvSpPr>
          <p:spPr bwMode="auto">
            <a:xfrm>
              <a:off x="2776597" y="5065037"/>
              <a:ext cx="3313712" cy="522411"/>
            </a:xfrm>
            <a:prstGeom prst="rect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07B4A5D5-6072-7AC4-FBDF-0A67EAAE15FC}"/>
                </a:ext>
              </a:extLst>
            </p:cNvPr>
            <p:cNvSpPr txBox="1"/>
            <p:nvPr/>
          </p:nvSpPr>
          <p:spPr>
            <a:xfrm>
              <a:off x="2809861" y="5177299"/>
              <a:ext cx="2415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Cambria" panose="02040503050406030204" pitchFamily="18" charset="0"/>
                  <a:ea typeface="Cambria" panose="02040503050406030204" pitchFamily="18" charset="0"/>
                </a:rPr>
                <a:t>Bodenbeschaffenheit/Untergrund</a:t>
              </a:r>
              <a:endParaRPr lang="de-DE" sz="11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7003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2AD12-8F3C-AA4F-83E2-73FE6F3FEF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CF976F1-B4A4-B7C2-27BA-E333A849B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E79CA3A-95CE-9986-E037-323A0D2B28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23.11.2024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9E0B7D9-FE00-B7F8-766E-CB4D8D2186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hack4GDI_DE – Ergebnis-Präsentation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23F1560-646E-961D-749A-6BDC1350B3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3BE9BB2-6649-104A-9042-868B1476E3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Interaktive Karten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Interaktivität und Benutzerfreundlichkeit</a:t>
            </a:r>
          </a:p>
          <a:p>
            <a:endParaRPr lang="de-DE" dirty="0"/>
          </a:p>
          <a:p>
            <a:r>
              <a:rPr lang="de-DE" dirty="0"/>
              <a:t>Web-Anwendung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Effiziente Visualisierung</a:t>
            </a:r>
          </a:p>
          <a:p>
            <a:endParaRPr lang="de-DE" dirty="0"/>
          </a:p>
          <a:p>
            <a:r>
              <a:rPr lang="de-DE" dirty="0"/>
              <a:t>Verteilung und Betrieb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Flexibilität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Skalierbarkeit</a:t>
            </a:r>
          </a:p>
          <a:p>
            <a:pPr marL="534988" lvl="1" indent="-174625">
              <a:buFont typeface="Arial" panose="020B0604020202020204" pitchFamily="34" charset="0"/>
              <a:buChar char="•"/>
            </a:pPr>
            <a:r>
              <a:rPr lang="de-DE" sz="1200" dirty="0">
                <a:latin typeface="Cambria" panose="02040503050406030204" pitchFamily="18" charset="0"/>
                <a:ea typeface="Cambria" panose="02040503050406030204" pitchFamily="18" charset="0"/>
              </a:rPr>
              <a:t>Zuverlässigkeit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EE4D122-382F-55EA-E867-7A3751278A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3360" y="2324946"/>
            <a:ext cx="4967816" cy="437876"/>
          </a:xfrm>
        </p:spPr>
        <p:txBody>
          <a:bodyPr/>
          <a:lstStyle/>
          <a:p>
            <a:r>
              <a:rPr lang="de-DE" dirty="0"/>
              <a:t>Vorteile &amp; Ausblick</a:t>
            </a:r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44A7081A-6491-2BFE-2275-2291F0107A99}"/>
              </a:ext>
            </a:extLst>
          </p:cNvPr>
          <p:cNvSpPr txBox="1">
            <a:spLocks/>
          </p:cNvSpPr>
          <p:nvPr/>
        </p:nvSpPr>
        <p:spPr>
          <a:xfrm>
            <a:off x="5628245" y="2324946"/>
            <a:ext cx="4967287" cy="437876"/>
          </a:xfrm>
          <a:prstGeom prst="rect">
            <a:avLst/>
          </a:prstGeom>
        </p:spPr>
        <p:txBody>
          <a:bodyPr tIns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CE0000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SzPct val="70000"/>
              <a:buFont typeface="Wingdings" pitchFamily="2" charset="2"/>
              <a:buChar char="ù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E000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kumimoji="0" lang="de-DE" kern="0" dirty="0"/>
              <a:t>Probleme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F8E560D0-133B-F96D-8921-FE35127C4182}"/>
              </a:ext>
            </a:extLst>
          </p:cNvPr>
          <p:cNvGrpSpPr/>
          <p:nvPr/>
        </p:nvGrpSpPr>
        <p:grpSpPr>
          <a:xfrm>
            <a:off x="5819209" y="3212976"/>
            <a:ext cx="2292679" cy="1674290"/>
            <a:chOff x="8184232" y="2762822"/>
            <a:chExt cx="2292679" cy="1674290"/>
          </a:xfrm>
        </p:grpSpPr>
        <p:sp>
          <p:nvSpPr>
            <p:cNvPr id="10" name="Wolke 9">
              <a:extLst>
                <a:ext uri="{FF2B5EF4-FFF2-40B4-BE49-F238E27FC236}">
                  <a16:creationId xmlns:a16="http://schemas.microsoft.com/office/drawing/2014/main" id="{323DC204-59AF-AA63-02FA-09A717DC6286}"/>
                </a:ext>
              </a:extLst>
            </p:cNvPr>
            <p:cNvSpPr/>
            <p:nvPr/>
          </p:nvSpPr>
          <p:spPr bwMode="auto">
            <a:xfrm>
              <a:off x="8184232" y="2762822"/>
              <a:ext cx="2232248" cy="1674290"/>
            </a:xfrm>
            <a:prstGeom prst="cloud">
              <a:avLst/>
            </a:prstGeom>
            <a:solidFill>
              <a:srgbClr val="CE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de-DE" sz="18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9F08917-9C7E-1932-0A0C-519173A0077B}"/>
                </a:ext>
              </a:extLst>
            </p:cNvPr>
            <p:cNvSpPr txBox="1"/>
            <p:nvPr/>
          </p:nvSpPr>
          <p:spPr>
            <a:xfrm>
              <a:off x="8184232" y="3296183"/>
              <a:ext cx="22926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Beschränkungen von </a:t>
              </a:r>
            </a:p>
            <a:p>
              <a:pPr algn="ctr"/>
              <a:r>
                <a:rPr lang="de-DE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OSM und 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591597"/>
      </p:ext>
    </p:extLst>
  </p:cSld>
  <p:clrMapOvr>
    <a:masterClrMapping/>
  </p:clrMapOvr>
</p:sld>
</file>

<file path=ppt/theme/theme1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2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457</Words>
  <Application>Microsoft Office PowerPoint</Application>
  <PresentationFormat>Breitbild</PresentationFormat>
  <Paragraphs>151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Wingdings</vt:lpstr>
      <vt:lpstr>1_GDI_DE_100617</vt:lpstr>
      <vt:lpstr>GDI_DE_100617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Philipp Schimpf</cp:lastModifiedBy>
  <cp:revision>1</cp:revision>
  <cp:lastPrinted>1601-01-01T00:00:00Z</cp:lastPrinted>
  <dcterms:created xsi:type="dcterms:W3CDTF">2022-01-27T11:46:12Z</dcterms:created>
  <dcterms:modified xsi:type="dcterms:W3CDTF">2024-11-23T12:51:09Z</dcterms:modified>
</cp:coreProperties>
</file>