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49" r:id="rId2"/>
  </p:sldMasterIdLst>
  <p:notesMasterIdLst>
    <p:notesMasterId r:id="rId11"/>
  </p:notesMasterIdLst>
  <p:handoutMasterIdLst>
    <p:handoutMasterId r:id="rId12"/>
  </p:handoutMasterIdLst>
  <p:sldIdLst>
    <p:sldId id="288" r:id="rId3"/>
    <p:sldId id="303" r:id="rId4"/>
    <p:sldId id="300" r:id="rId5"/>
    <p:sldId id="305" r:id="rId6"/>
    <p:sldId id="304" r:id="rId7"/>
    <p:sldId id="298" r:id="rId8"/>
    <p:sldId id="299" r:id="rId9"/>
    <p:sldId id="302" r:id="rId10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793" userDrawn="1">
          <p15:clr>
            <a:srgbClr val="A4A3A4"/>
          </p15:clr>
        </p15:guide>
        <p15:guide id="3" orient="horz" pos="2260" userDrawn="1">
          <p15:clr>
            <a:srgbClr val="A4A3A4"/>
          </p15:clr>
        </p15:guide>
        <p15:guide id="4" pos="393" userDrawn="1">
          <p15:clr>
            <a:srgbClr val="A4A3A4"/>
          </p15:clr>
        </p15:guide>
        <p15:guide id="5" pos="3522" userDrawn="1">
          <p15:clr>
            <a:srgbClr val="A4A3A4"/>
          </p15:clr>
        </p15:guide>
        <p15:guide id="6" pos="39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8E8E8"/>
    <a:srgbClr val="BD181D"/>
    <a:srgbClr val="CE0000"/>
    <a:srgbClr val="595151"/>
    <a:srgbClr val="007F7F"/>
    <a:srgbClr val="8C8C8C"/>
    <a:srgbClr val="3C3C3C"/>
    <a:srgbClr val="FFFFFF"/>
    <a:srgbClr val="2F1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FECB4D8-DB02-4DC6-A0A2-4F2EBAE1DC9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0373" autoAdjust="0"/>
  </p:normalViewPr>
  <p:slideViewPr>
    <p:cSldViewPr>
      <p:cViewPr varScale="1">
        <p:scale>
          <a:sx n="103" d="100"/>
          <a:sy n="103" d="100"/>
        </p:scale>
        <p:origin x="192" y="144"/>
      </p:cViewPr>
      <p:guideLst>
        <p:guide orient="horz" pos="2160"/>
        <p:guide pos="4793"/>
        <p:guide orient="horz" pos="2260"/>
        <p:guide pos="393"/>
        <p:guide pos="3522"/>
        <p:guide pos="39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388"/>
    </p:cViewPr>
  </p:sorterViewPr>
  <p:notesViewPr>
    <p:cSldViewPr>
      <p:cViewPr varScale="1">
        <p:scale>
          <a:sx n="82" d="100"/>
          <a:sy n="82" d="100"/>
        </p:scale>
        <p:origin x="3018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73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Klicken Sie, um die Formate des Vorlagentextes zu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860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27390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23887" y="1268760"/>
            <a:ext cx="10009185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3200" b="1">
                <a:solidFill>
                  <a:srgbClr val="595151"/>
                </a:solidFill>
                <a:latin typeface="+mn-lt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b="0" i="0" dirty="0">
                <a:solidFill>
                  <a:srgbClr val="000000"/>
                </a:solidFill>
                <a:effectLst/>
                <a:latin typeface="-apple-system"/>
              </a:rPr>
              <a:t>Challenge 5 “Radmobilitätsverhalten“</a:t>
            </a:r>
            <a:endParaRPr lang="de-DE" dirty="0"/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623359" y="3007807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Elena Rech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CB2B9906-D90C-4E36-BAEA-017C483F1EF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3359" y="2324946"/>
            <a:ext cx="10009773" cy="437876"/>
          </a:xfrm>
          <a:prstGeom prst="rect">
            <a:avLst/>
          </a:prstGeom>
        </p:spPr>
        <p:txBody>
          <a:bodyPr tIns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CE0000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404_Not_Found</a:t>
            </a:r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00A97B08-A37D-4F18-80F4-40E4444E6C0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3359" y="3300770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Felix Burchert</a:t>
            </a:r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991CB0D6-17D8-484D-9649-BE90897BC8A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3359" y="3575978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Anna </a:t>
            </a:r>
            <a:r>
              <a:rPr lang="de-DE" dirty="0" err="1"/>
              <a:t>Hilsendegen</a:t>
            </a:r>
            <a:endParaRPr lang="de-DE" dirty="0"/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F7AD65CF-8800-4CBF-99D9-700408FABBD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3359" y="3868941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Emely Mayer</a:t>
            </a:r>
          </a:p>
        </p:txBody>
      </p:sp>
      <p:sp>
        <p:nvSpPr>
          <p:cNvPr id="20" name="Textplatzhalter 12">
            <a:extLst>
              <a:ext uri="{FF2B5EF4-FFF2-40B4-BE49-F238E27FC236}">
                <a16:creationId xmlns:a16="http://schemas.microsoft.com/office/drawing/2014/main" id="{2AB50348-BF2D-4591-A007-C5E6B744A5A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3359" y="4144149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Lea </a:t>
            </a:r>
            <a:r>
              <a:rPr lang="de-DE" dirty="0" err="1"/>
              <a:t>Stierhof</a:t>
            </a:r>
            <a:endParaRPr lang="de-DE" dirty="0"/>
          </a:p>
        </p:txBody>
      </p:sp>
      <p:sp>
        <p:nvSpPr>
          <p:cNvPr id="21" name="Textplatzhalter 12">
            <a:extLst>
              <a:ext uri="{FF2B5EF4-FFF2-40B4-BE49-F238E27FC236}">
                <a16:creationId xmlns:a16="http://schemas.microsoft.com/office/drawing/2014/main" id="{9C40CC43-B79E-4E8B-A78D-DA716ECEE55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3359" y="4437112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Lea Trageser</a:t>
            </a:r>
          </a:p>
        </p:txBody>
      </p:sp>
      <p:sp>
        <p:nvSpPr>
          <p:cNvPr id="22" name="Foliennummernplatzhalter 5">
            <a:extLst>
              <a:ext uri="{FF2B5EF4-FFF2-40B4-BE49-F238E27FC236}">
                <a16:creationId xmlns:a16="http://schemas.microsoft.com/office/drawing/2014/main" id="{92E1978C-8B27-40E5-965C-F125F00A4C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3" name="Datumsplatzhalter 3">
            <a:extLst>
              <a:ext uri="{FF2B5EF4-FFF2-40B4-BE49-F238E27FC236}">
                <a16:creationId xmlns:a16="http://schemas.microsoft.com/office/drawing/2014/main" id="{2767C1ED-22C6-4D7A-A5B0-14DADE82F4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8273BF6E-AC9F-45F0-81FB-D51C0FAD0F26}" type="datetime1">
              <a:rPr lang="de-DE" smtClean="0"/>
              <a:t>23.11.24</a:t>
            </a:fld>
            <a:endParaRPr lang="de-DE" dirty="0"/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D1E4EFD2-6CC9-4F13-8238-3A11662C0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688508B8-018A-40A5-936C-1F0299165400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34BA7C9C-CF7D-4DF2-861E-BD83647AC0C5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63590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liennummernplatzhalter 5">
            <a:extLst>
              <a:ext uri="{FF2B5EF4-FFF2-40B4-BE49-F238E27FC236}">
                <a16:creationId xmlns:a16="http://schemas.microsoft.com/office/drawing/2014/main" id="{92E1978C-8B27-40E5-965C-F125F00A4C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3" name="Datumsplatzhalter 3">
            <a:extLst>
              <a:ext uri="{FF2B5EF4-FFF2-40B4-BE49-F238E27FC236}">
                <a16:creationId xmlns:a16="http://schemas.microsoft.com/office/drawing/2014/main" id="{2767C1ED-22C6-4D7A-A5B0-14DADE82F4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8273BF6E-AC9F-45F0-81FB-D51C0FAD0F26}" type="datetime1">
              <a:rPr lang="de-DE" smtClean="0"/>
              <a:t>23.11.24</a:t>
            </a:fld>
            <a:endParaRPr lang="de-DE" dirty="0"/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D1E4EFD2-6CC9-4F13-8238-3A11662C0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688508B8-018A-40A5-936C-1F0299165400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34BA7C9C-CF7D-4DF2-861E-BD83647AC0C5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7E669967-BF48-4DE8-AD52-7D8BF4366684}"/>
              </a:ext>
            </a:extLst>
          </p:cNvPr>
          <p:cNvSpPr txBox="1">
            <a:spLocks/>
          </p:cNvSpPr>
          <p:nvPr userDrawn="1"/>
        </p:nvSpPr>
        <p:spPr>
          <a:xfrm>
            <a:off x="623887" y="1628776"/>
            <a:ext cx="4680000" cy="4752974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85000"/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100000"/>
              <a:buFont typeface="Wingdings" panose="05000000000000000000" pitchFamily="2" charset="2"/>
              <a:buNone/>
              <a:tabLst/>
              <a:defRPr sz="1800">
                <a:solidFill>
                  <a:srgbClr val="000000"/>
                </a:solidFill>
                <a:latin typeface="+mn-lt"/>
              </a:defRPr>
            </a:lvl2pPr>
            <a:lvl3pPr marL="533400" indent="-2667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723900" indent="-1905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5334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kumimoji="0" lang="de-DE" b="1" kern="0" dirty="0"/>
          </a:p>
        </p:txBody>
      </p:sp>
      <p:sp>
        <p:nvSpPr>
          <p:cNvPr id="11" name="Untertitel 2">
            <a:extLst>
              <a:ext uri="{FF2B5EF4-FFF2-40B4-BE49-F238E27FC236}">
                <a16:creationId xmlns:a16="http://schemas.microsoft.com/office/drawing/2014/main" id="{135A5AF4-D0FC-468C-9608-0286A5E7E41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7" y="1268760"/>
            <a:ext cx="10009185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kumimoji="0" lang="de-DE" kern="0" dirty="0"/>
              <a:t>Mastertextformat bearbeiten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AFCD6C48-5DF6-4069-976D-4E66637F7A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359" y="3007806"/>
            <a:ext cx="10009773" cy="3482017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r>
              <a:rPr kumimoji="0" lang="de-DE" kern="0" dirty="0">
                <a:solidFill>
                  <a:srgbClr val="595151"/>
                </a:solidFill>
              </a:rPr>
              <a:t>Textmasterformat bearbeiten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B2ACC073-21D2-43D8-AE6C-7EBDDB7FA7C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3359" y="2324946"/>
            <a:ext cx="10009773" cy="437876"/>
          </a:xfrm>
          <a:prstGeom prst="rect">
            <a:avLst/>
          </a:prstGeom>
        </p:spPr>
        <p:txBody>
          <a:bodyPr tIns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CE0000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kumimoji="0" lang="de-DE" b="1" kern="0" dirty="0">
                <a:solidFill>
                  <a:srgbClr val="595151"/>
                </a:solidFill>
              </a:rPr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867675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de/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hyperlink" Target="http://creativecommons.org/licenses/by-sa/3.0/d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9B1C152-CC33-4849-A75C-4F82F34B2874}"/>
              </a:ext>
            </a:extLst>
          </p:cNvPr>
          <p:cNvCxnSpPr>
            <a:cxnSpLocks/>
          </p:cNvCxnSpPr>
          <p:nvPr userDrawn="1"/>
        </p:nvCxnSpPr>
        <p:spPr>
          <a:xfrm>
            <a:off x="11002820" y="726038"/>
            <a:ext cx="0" cy="1519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Grafik 14" descr="by-sa.png">
            <a:hlinkClick r:id="rId3"/>
            <a:extLst>
              <a:ext uri="{FF2B5EF4-FFF2-40B4-BE49-F238E27FC236}">
                <a16:creationId xmlns:a16="http://schemas.microsoft.com/office/drawing/2014/main" id="{4F084951-9886-4459-9749-76CC85CEF0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1492996" y="6628305"/>
            <a:ext cx="364572" cy="12831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91C488-EE49-46F5-9959-156C934854D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9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18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" pos="3613" userDrawn="1">
          <p15:clr>
            <a:srgbClr val="F26B43"/>
          </p15:clr>
        </p15:guide>
        <p15:guide id="5" orient="horz" pos="527" userDrawn="1">
          <p15:clr>
            <a:srgbClr val="F26B43"/>
          </p15:clr>
        </p15:guide>
        <p15:guide id="7" pos="6864" userDrawn="1">
          <p15:clr>
            <a:srgbClr val="F26B43"/>
          </p15:clr>
        </p15:guide>
        <p15:guide id="9" orient="horz" pos="4020" userDrawn="1">
          <p15:clr>
            <a:srgbClr val="F26B43"/>
          </p15:clr>
        </p15:guide>
        <p15:guide id="10" pos="393" userDrawn="1">
          <p15:clr>
            <a:srgbClr val="F26B43"/>
          </p15:clr>
        </p15:guide>
        <p15:guide id="11" pos="3659" userDrawn="1">
          <p15:clr>
            <a:srgbClr val="F26B43"/>
          </p15:clr>
        </p15:guide>
        <p15:guide id="12" pos="3568" userDrawn="1">
          <p15:clr>
            <a:srgbClr val="F26B43"/>
          </p15:clr>
        </p15:guide>
        <p15:guide id="13" orient="horz" pos="981" userDrawn="1">
          <p15:clr>
            <a:srgbClr val="F26B43"/>
          </p15:clr>
        </p15:guide>
        <p15:guide id="14" orient="horz" pos="102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pic>
        <p:nvPicPr>
          <p:cNvPr id="6" name="Grafik 5" descr="by-sa.png">
            <a:hlinkClick r:id="rId4"/>
            <a:extLst>
              <a:ext uri="{FF2B5EF4-FFF2-40B4-BE49-F238E27FC236}">
                <a16:creationId xmlns:a16="http://schemas.microsoft.com/office/drawing/2014/main" id="{BE6E6EEB-FEA4-422C-90A6-A34A7D739D5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1492068" y="6628305"/>
            <a:ext cx="364572" cy="12831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46CEC389-D502-45AF-BB77-25381E1CA0E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2464" y="5445224"/>
            <a:ext cx="1564921" cy="100155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5CAB7A-23C9-4144-BAE8-4B267988225D}"/>
              </a:ext>
            </a:extLst>
          </p:cNvPr>
          <p:cNvSpPr/>
          <p:nvPr userDrawn="1"/>
        </p:nvSpPr>
        <p:spPr bwMode="auto">
          <a:xfrm>
            <a:off x="0" y="260648"/>
            <a:ext cx="12192000" cy="360000"/>
          </a:xfrm>
          <a:prstGeom prst="rect">
            <a:avLst/>
          </a:prstGeom>
          <a:solidFill>
            <a:srgbClr val="BD18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8" name="Gerade Verbindung 13">
            <a:extLst>
              <a:ext uri="{FF2B5EF4-FFF2-40B4-BE49-F238E27FC236}">
                <a16:creationId xmlns:a16="http://schemas.microsoft.com/office/drawing/2014/main" id="{F986FC76-A279-41CD-9245-620DF82BAC92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623392" y="6525344"/>
            <a:ext cx="11234176" cy="0"/>
          </a:xfrm>
          <a:prstGeom prst="line">
            <a:avLst/>
          </a:prstGeom>
          <a:noFill/>
          <a:ln w="6350" algn="ctr">
            <a:solidFill>
              <a:srgbClr val="8C8C8C"/>
            </a:solidFill>
            <a:round/>
            <a:headEnd/>
            <a:tailEnd/>
          </a:ln>
        </p:spPr>
      </p:cxn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C8181730-EA18-4E86-9DBB-88E435A826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C712AB31-871E-4E4C-AF2D-45BF9E401E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8273BF6E-AC9F-45F0-81FB-D51C0FAD0F26}" type="datetime1">
              <a:rPr lang="de-DE" smtClean="0"/>
              <a:t>23.11.24</a:t>
            </a:fld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BFC4348-526E-4A46-9BA7-011466FD45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12" name="Titel 19">
            <a:extLst>
              <a:ext uri="{FF2B5EF4-FFF2-40B4-BE49-F238E27FC236}">
                <a16:creationId xmlns:a16="http://schemas.microsoft.com/office/drawing/2014/main" id="{AEE2237E-ED61-4CD8-9197-2E4E87FA0872}"/>
              </a:ext>
            </a:extLst>
          </p:cNvPr>
          <p:cNvSpPr txBox="1">
            <a:spLocks/>
          </p:cNvSpPr>
          <p:nvPr userDrawn="1"/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kumimoji="0" lang="de-DE" kern="0" dirty="0"/>
              <a:t>hack4GDI_DE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471A025-D5B3-450B-8B04-5AA88D0881F2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A2ADF97C-121B-41E9-B471-9207BF9B7993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5" r:id="rId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2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2" pos="211" userDrawn="1">
          <p15:clr>
            <a:srgbClr val="F26B43"/>
          </p15:clr>
        </p15:guide>
        <p15:guide id="3" pos="7469" userDrawn="1">
          <p15:clr>
            <a:srgbClr val="F26B43"/>
          </p15:clr>
        </p15:guide>
        <p15:guide id="4" pos="6698" userDrawn="1">
          <p15:clr>
            <a:srgbClr val="F26B43"/>
          </p15:clr>
        </p15:guide>
        <p15:guide id="5" orient="horz" pos="436" userDrawn="1">
          <p15:clr>
            <a:srgbClr val="F26B43"/>
          </p15:clr>
        </p15:guide>
        <p15:guide id="7" pos="393" userDrawn="1">
          <p15:clr>
            <a:srgbClr val="F26B43"/>
          </p15:clr>
        </p15:guide>
        <p15:guide id="8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6580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A13E9D4-2277-859F-B038-A0DD22A1E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D303F82-9FF9-05C2-5394-63C3C7B2054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598D134-1F52-9623-05FA-FE2240A0E3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673F06A0-49A4-BB0B-3C39-803ECA1BC1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7" y="1268760"/>
            <a:ext cx="10009185" cy="811202"/>
          </a:xfrm>
        </p:spPr>
        <p:txBody>
          <a:bodyPr/>
          <a:lstStyle/>
          <a:p>
            <a:pPr algn="ctr"/>
            <a:r>
              <a:rPr lang="de-DE" sz="3600" b="1" dirty="0">
                <a:solidFill>
                  <a:schemeClr val="accent6">
                    <a:lumMod val="10000"/>
                  </a:schemeClr>
                </a:solidFill>
                <a:latin typeface="+mj-lt"/>
              </a:rPr>
              <a:t>Challenge 5 "Radmobilitätsverhalten"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22ACF763-52EA-EE77-B63D-B071135730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3359" y="2564904"/>
            <a:ext cx="10009773" cy="3924919"/>
          </a:xfrm>
        </p:spPr>
        <p:txBody>
          <a:bodyPr/>
          <a:lstStyle/>
          <a:p>
            <a:pPr algn="ctr"/>
            <a:endParaRPr lang="de-DE" sz="2400" dirty="0">
              <a:solidFill>
                <a:schemeClr val="accent6">
                  <a:lumMod val="10000"/>
                </a:schemeClr>
              </a:solidFill>
            </a:endParaRPr>
          </a:p>
          <a:p>
            <a:pPr algn="ctr"/>
            <a:r>
              <a:rPr lang="de-DE" sz="2400" dirty="0">
                <a:solidFill>
                  <a:schemeClr val="accent6">
                    <a:lumMod val="10000"/>
                  </a:schemeClr>
                </a:solidFill>
              </a:rPr>
              <a:t>Elena Rech</a:t>
            </a:r>
          </a:p>
          <a:p>
            <a:pPr algn="ctr"/>
            <a:r>
              <a:rPr lang="de-DE" sz="2400" dirty="0">
                <a:solidFill>
                  <a:schemeClr val="accent6">
                    <a:lumMod val="10000"/>
                  </a:schemeClr>
                </a:solidFill>
              </a:rPr>
              <a:t>Felix Burchert </a:t>
            </a:r>
          </a:p>
          <a:p>
            <a:pPr algn="ctr"/>
            <a:r>
              <a:rPr lang="de-DE" sz="2400" dirty="0">
                <a:solidFill>
                  <a:schemeClr val="accent6">
                    <a:lumMod val="10000"/>
                  </a:schemeClr>
                </a:solidFill>
              </a:rPr>
              <a:t>Anna </a:t>
            </a:r>
            <a:r>
              <a:rPr lang="de-DE" sz="2400" dirty="0" err="1">
                <a:solidFill>
                  <a:schemeClr val="accent6">
                    <a:lumMod val="10000"/>
                  </a:schemeClr>
                </a:solidFill>
              </a:rPr>
              <a:t>Hilsendegen</a:t>
            </a:r>
            <a:endParaRPr lang="de-DE" sz="2400" dirty="0">
              <a:solidFill>
                <a:schemeClr val="accent6">
                  <a:lumMod val="10000"/>
                </a:schemeClr>
              </a:solidFill>
            </a:endParaRPr>
          </a:p>
          <a:p>
            <a:pPr algn="ctr"/>
            <a:r>
              <a:rPr lang="de-DE" sz="2400" dirty="0">
                <a:solidFill>
                  <a:schemeClr val="accent6">
                    <a:lumMod val="10000"/>
                  </a:schemeClr>
                </a:solidFill>
              </a:rPr>
              <a:t>Emely Mayer</a:t>
            </a:r>
          </a:p>
          <a:p>
            <a:pPr algn="ctr"/>
            <a:r>
              <a:rPr lang="de-DE" sz="2400" dirty="0">
                <a:solidFill>
                  <a:schemeClr val="accent6">
                    <a:lumMod val="10000"/>
                  </a:schemeClr>
                </a:solidFill>
              </a:rPr>
              <a:t>Lea </a:t>
            </a:r>
            <a:r>
              <a:rPr lang="de-DE" sz="2400" dirty="0" err="1">
                <a:solidFill>
                  <a:schemeClr val="accent6">
                    <a:lumMod val="10000"/>
                  </a:schemeClr>
                </a:solidFill>
              </a:rPr>
              <a:t>Stierhof</a:t>
            </a:r>
            <a:endParaRPr lang="de-DE" sz="2400" dirty="0">
              <a:solidFill>
                <a:schemeClr val="accent6">
                  <a:lumMod val="10000"/>
                </a:schemeClr>
              </a:solidFill>
            </a:endParaRPr>
          </a:p>
          <a:p>
            <a:pPr algn="ctr"/>
            <a:r>
              <a:rPr lang="de-DE" sz="2400" dirty="0">
                <a:solidFill>
                  <a:schemeClr val="accent6">
                    <a:lumMod val="10000"/>
                  </a:schemeClr>
                </a:solidFill>
              </a:rPr>
              <a:t>Lea Trageser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0FE807D-EEE4-CD2D-D397-9381738F0FA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3299" y="1891097"/>
            <a:ext cx="10009773" cy="437876"/>
          </a:xfrm>
        </p:spPr>
        <p:txBody>
          <a:bodyPr/>
          <a:lstStyle/>
          <a:p>
            <a:pPr algn="ctr"/>
            <a:r>
              <a:rPr lang="de-DE" sz="2800" b="1" dirty="0">
                <a:latin typeface="+mj-lt"/>
              </a:rPr>
              <a:t>404_Not_Found</a:t>
            </a:r>
          </a:p>
        </p:txBody>
      </p:sp>
    </p:spTree>
    <p:extLst>
      <p:ext uri="{BB962C8B-B14F-4D97-AF65-F5344CB8AC3E}">
        <p14:creationId xmlns:p14="http://schemas.microsoft.com/office/powerpoint/2010/main" val="145576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933BFE-466F-42BF-B9C9-57A414746E9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1E20648-337B-404F-B159-D9415BB178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635D6BD2-3888-43D5-B90D-B5160FD886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600" b="1" dirty="0">
                <a:solidFill>
                  <a:schemeClr val="accent6">
                    <a:lumMod val="10000"/>
                  </a:schemeClr>
                </a:solidFill>
                <a:latin typeface="+mj-lt"/>
              </a:rPr>
              <a:t>Vorgehensweise 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ECB73C7-445D-4F08-AF1D-6F96729724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3298" y="2492896"/>
            <a:ext cx="10009773" cy="348201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sz="2400" b="1" dirty="0">
                <a:solidFill>
                  <a:schemeClr val="accent6">
                    <a:lumMod val="10000"/>
                  </a:schemeClr>
                </a:solidFill>
                <a:latin typeface="+mn-lt"/>
              </a:rPr>
              <a:t>Grundlagen: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accent6">
                    <a:lumMod val="10000"/>
                  </a:schemeClr>
                </a:solidFill>
                <a:latin typeface="+mn-lt"/>
              </a:rPr>
              <a:t>Integration des Radwegenetzes mit </a:t>
            </a:r>
            <a:r>
              <a:rPr lang="de-DE" sz="1800" dirty="0">
                <a:solidFill>
                  <a:schemeClr val="accent6">
                    <a:lumMod val="10000"/>
                  </a:schemeClr>
                </a:solidFill>
              </a:rPr>
              <a:t>verschiedenen</a:t>
            </a:r>
            <a:r>
              <a:rPr lang="de-DE" sz="1800" dirty="0">
                <a:solidFill>
                  <a:schemeClr val="accent6">
                    <a:lumMod val="10000"/>
                  </a:schemeClr>
                </a:solidFill>
                <a:latin typeface="+mn-lt"/>
              </a:rPr>
              <a:t> Karten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accent6">
                    <a:lumMod val="10000"/>
                  </a:schemeClr>
                </a:solidFill>
                <a:latin typeface="+mn-lt"/>
              </a:rPr>
              <a:t>Darstellung der Infrastrukturqualität (z.B. Oberfläche, Beleuchtung)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de-DE" sz="800" dirty="0">
              <a:solidFill>
                <a:schemeClr val="accent6">
                  <a:lumMod val="10000"/>
                </a:schemeClr>
              </a:solidFill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sz="2400" b="1" dirty="0">
                <a:solidFill>
                  <a:schemeClr val="accent6">
                    <a:lumMod val="10000"/>
                  </a:schemeClr>
                </a:solidFill>
                <a:latin typeface="+mn-lt"/>
              </a:rPr>
              <a:t>Datenquellen: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accent6">
                    <a:lumMod val="10000"/>
                  </a:schemeClr>
                </a:solidFill>
              </a:rPr>
              <a:t>Deutscher Wetterdienst, </a:t>
            </a:r>
            <a:r>
              <a:rPr lang="de-DE" sz="1800" dirty="0" err="1">
                <a:solidFill>
                  <a:schemeClr val="accent6">
                    <a:lumMod val="10000"/>
                  </a:schemeClr>
                </a:solidFill>
              </a:rPr>
              <a:t>Geoportal.de</a:t>
            </a:r>
            <a:r>
              <a:rPr lang="de-DE" sz="1800" dirty="0">
                <a:solidFill>
                  <a:schemeClr val="accent6">
                    <a:lumMod val="10000"/>
                  </a:schemeClr>
                </a:solidFill>
              </a:rPr>
              <a:t> (</a:t>
            </a:r>
            <a:r>
              <a:rPr lang="de-DE" sz="1800" dirty="0" err="1">
                <a:solidFill>
                  <a:schemeClr val="accent6">
                    <a:lumMod val="10000"/>
                  </a:schemeClr>
                </a:solidFill>
              </a:rPr>
              <a:t>MobiDataBW</a:t>
            </a:r>
            <a:r>
              <a:rPr lang="de-DE" sz="1800" dirty="0">
                <a:solidFill>
                  <a:schemeClr val="accent6">
                    <a:lumMod val="10000"/>
                  </a:schemeClr>
                </a:solidFill>
              </a:rPr>
              <a:t>), GDI-DE Wiki, OpenStreetMap</a:t>
            </a:r>
            <a:endParaRPr lang="de-DE" sz="1800" dirty="0">
              <a:solidFill>
                <a:schemeClr val="accent6">
                  <a:lumMod val="10000"/>
                </a:schemeClr>
              </a:solidFill>
              <a:latin typeface="+mn-lt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de-DE" sz="800" dirty="0">
              <a:solidFill>
                <a:schemeClr val="accent6">
                  <a:lumMod val="10000"/>
                </a:schemeClr>
              </a:solidFill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sz="2400" b="1" dirty="0">
                <a:solidFill>
                  <a:schemeClr val="accent6">
                    <a:lumMod val="10000"/>
                  </a:schemeClr>
                </a:solidFill>
                <a:latin typeface="+mn-lt"/>
              </a:rPr>
              <a:t>Methoden: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accent6">
                    <a:lumMod val="10000"/>
                  </a:schemeClr>
                </a:solidFill>
                <a:latin typeface="+mn-lt"/>
              </a:rPr>
              <a:t>QGIS Funktionen und Verarbeitungswerkzeuge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accent6">
                    <a:lumMod val="10000"/>
                  </a:schemeClr>
                </a:solidFill>
              </a:rPr>
              <a:t>Webseite mithilfe von Geoserver und HTML</a:t>
            </a:r>
            <a:endParaRPr lang="de-DE" sz="1800" dirty="0">
              <a:solidFill>
                <a:srgbClr val="000000"/>
              </a:solidFill>
              <a:latin typeface="+mn-lt"/>
            </a:endParaRPr>
          </a:p>
          <a:p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B6D55BB-F92B-4F1F-B46F-8A0E4B3D2D0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3298" y="1900744"/>
            <a:ext cx="10009773" cy="437876"/>
          </a:xfrm>
        </p:spPr>
        <p:txBody>
          <a:bodyPr/>
          <a:lstStyle/>
          <a:p>
            <a:r>
              <a:rPr lang="de-DE" dirty="0">
                <a:latin typeface="+mj-lt"/>
              </a:rPr>
              <a:t>Challenge 5 "Radmobilitätsverhalten"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042332E-8729-4602-83C5-655536267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3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979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933BFE-466F-42BF-B9C9-57A414746E9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1E20648-337B-404F-B159-D9415BB178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635D6BD2-3888-43D5-B90D-B5160FD886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600" b="1" dirty="0">
                <a:solidFill>
                  <a:schemeClr val="accent6">
                    <a:lumMod val="10000"/>
                  </a:schemeClr>
                </a:solidFill>
                <a:latin typeface="+mj-lt"/>
              </a:rPr>
              <a:t>Visualisierung der Daten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ECB73C7-445D-4F08-AF1D-6F96729724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3299" y="2492896"/>
            <a:ext cx="4824630" cy="3672408"/>
          </a:xfrm>
        </p:spPr>
        <p:txBody>
          <a:bodyPr/>
          <a:lstStyle/>
          <a:p>
            <a:pPr algn="r"/>
            <a:endParaRPr lang="de-DE" sz="2400" b="1" dirty="0">
              <a:solidFill>
                <a:schemeClr val="accent6">
                  <a:lumMod val="10000"/>
                </a:schemeClr>
              </a:solidFill>
            </a:endParaRPr>
          </a:p>
          <a:p>
            <a:pPr algn="r"/>
            <a:endParaRPr lang="de-DE" sz="2400" b="1" dirty="0">
              <a:solidFill>
                <a:schemeClr val="accent6">
                  <a:lumMod val="10000"/>
                </a:schemeClr>
              </a:solidFill>
            </a:endParaRPr>
          </a:p>
          <a:p>
            <a:pPr algn="r"/>
            <a:endParaRPr lang="de-DE" sz="2400" b="1" dirty="0">
              <a:solidFill>
                <a:schemeClr val="accent6">
                  <a:lumMod val="10000"/>
                </a:schemeClr>
              </a:solidFill>
            </a:endParaRPr>
          </a:p>
          <a:p>
            <a:pPr algn="r"/>
            <a:endParaRPr lang="de-DE" sz="2400" b="1" dirty="0">
              <a:solidFill>
                <a:schemeClr val="accent6">
                  <a:lumMod val="10000"/>
                </a:schemeClr>
              </a:solidFill>
            </a:endParaRPr>
          </a:p>
          <a:p>
            <a:pPr algn="r"/>
            <a:endParaRPr lang="de-DE" sz="2400" b="1" dirty="0">
              <a:solidFill>
                <a:schemeClr val="accent6">
                  <a:lumMod val="10000"/>
                </a:schemeClr>
              </a:solidFill>
            </a:endParaRPr>
          </a:p>
          <a:p>
            <a:pPr algn="r"/>
            <a:endParaRPr lang="de-DE" sz="2400" b="1" dirty="0">
              <a:solidFill>
                <a:schemeClr val="accent6">
                  <a:lumMod val="10000"/>
                </a:schemeClr>
              </a:solidFill>
            </a:endParaRPr>
          </a:p>
          <a:p>
            <a:pPr algn="r"/>
            <a:endParaRPr lang="de-DE" sz="2400" b="1" dirty="0">
              <a:solidFill>
                <a:schemeClr val="accent6">
                  <a:lumMod val="10000"/>
                </a:schemeClr>
              </a:solidFill>
            </a:endParaRPr>
          </a:p>
          <a:p>
            <a:pPr algn="r"/>
            <a:endParaRPr lang="de-DE" sz="2400" b="1" dirty="0">
              <a:solidFill>
                <a:schemeClr val="accent6">
                  <a:lumMod val="10000"/>
                </a:schemeClr>
              </a:solidFill>
            </a:endParaRPr>
          </a:p>
          <a:p>
            <a:pPr algn="r"/>
            <a:r>
              <a:rPr lang="de-DE" sz="2400" b="1" dirty="0" err="1">
                <a:solidFill>
                  <a:schemeClr val="accent6">
                    <a:lumMod val="10000"/>
                  </a:schemeClr>
                </a:solidFill>
              </a:rPr>
              <a:t>Heatmap</a:t>
            </a:r>
            <a:r>
              <a:rPr lang="de-DE" sz="2400" b="1" dirty="0">
                <a:solidFill>
                  <a:schemeClr val="accent6">
                    <a:lumMod val="10000"/>
                  </a:schemeClr>
                </a:solidFill>
              </a:rPr>
              <a:t> über die Anzahl </a:t>
            </a:r>
          </a:p>
          <a:p>
            <a:pPr algn="r"/>
            <a:r>
              <a:rPr lang="de-DE" sz="2400" b="1" dirty="0">
                <a:solidFill>
                  <a:schemeClr val="accent6">
                    <a:lumMod val="10000"/>
                  </a:schemeClr>
                </a:solidFill>
              </a:rPr>
              <a:t>der Fahrradwege </a:t>
            </a:r>
          </a:p>
          <a:p>
            <a:pPr algn="r"/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B6D55BB-F92B-4F1F-B46F-8A0E4B3D2D0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3298" y="1900744"/>
            <a:ext cx="10009773" cy="437876"/>
          </a:xfrm>
        </p:spPr>
        <p:txBody>
          <a:bodyPr/>
          <a:lstStyle/>
          <a:p>
            <a:r>
              <a:rPr lang="de-DE" dirty="0">
                <a:latin typeface="+mj-lt"/>
              </a:rPr>
              <a:t>Challenge 5 "Radmobilitätsverhalten"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042332E-8729-4602-83C5-655536267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4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pic>
        <p:nvPicPr>
          <p:cNvPr id="9" name="Grafik 8" descr="Ein Bild, das Karte, Text enthält.&#10;&#10;Automatisch generierte Beschreibung">
            <a:extLst>
              <a:ext uri="{FF2B5EF4-FFF2-40B4-BE49-F238E27FC236}">
                <a16:creationId xmlns:a16="http://schemas.microsoft.com/office/drawing/2014/main" id="{3566EB8C-1DB6-CF3A-0209-6195EE4225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783" y="1327375"/>
            <a:ext cx="4505710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702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5D654DC-FBE0-F4FC-E446-609DB82DDE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5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6BC0005-3009-29FD-6D7A-37E03FA0A09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C0B99EA-0E89-2909-94BB-588BD3C92C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8" name="Google Shape;484;p62">
            <a:extLst>
              <a:ext uri="{FF2B5EF4-FFF2-40B4-BE49-F238E27FC236}">
                <a16:creationId xmlns:a16="http://schemas.microsoft.com/office/drawing/2014/main" id="{35832B8A-F360-E137-779E-A96978B441FF}"/>
              </a:ext>
            </a:extLst>
          </p:cNvPr>
          <p:cNvSpPr/>
          <p:nvPr/>
        </p:nvSpPr>
        <p:spPr>
          <a:xfrm>
            <a:off x="1695560" y="2722797"/>
            <a:ext cx="880000" cy="880000"/>
          </a:xfrm>
          <a:prstGeom prst="rect">
            <a:avLst/>
          </a:prstGeom>
          <a:solidFill>
            <a:srgbClr val="BD181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 dirty="0">
              <a:solidFill>
                <a:schemeClr val="bg1"/>
              </a:solidFill>
            </a:endParaRPr>
          </a:p>
        </p:txBody>
      </p:sp>
      <p:sp>
        <p:nvSpPr>
          <p:cNvPr id="10" name="Google Shape;484;p62">
            <a:extLst>
              <a:ext uri="{FF2B5EF4-FFF2-40B4-BE49-F238E27FC236}">
                <a16:creationId xmlns:a16="http://schemas.microsoft.com/office/drawing/2014/main" id="{73B5A5CC-051B-BF4C-9CE4-CD24EF8CFF99}"/>
              </a:ext>
            </a:extLst>
          </p:cNvPr>
          <p:cNvSpPr/>
          <p:nvPr/>
        </p:nvSpPr>
        <p:spPr>
          <a:xfrm>
            <a:off x="4071271" y="2496677"/>
            <a:ext cx="880000" cy="880000"/>
          </a:xfrm>
          <a:prstGeom prst="rect">
            <a:avLst/>
          </a:prstGeom>
          <a:solidFill>
            <a:srgbClr val="BD181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2" name="Google Shape;484;p62">
            <a:extLst>
              <a:ext uri="{FF2B5EF4-FFF2-40B4-BE49-F238E27FC236}">
                <a16:creationId xmlns:a16="http://schemas.microsoft.com/office/drawing/2014/main" id="{D098D7CE-6A39-8230-B663-85B545F9B785}"/>
              </a:ext>
            </a:extLst>
          </p:cNvPr>
          <p:cNvSpPr/>
          <p:nvPr/>
        </p:nvSpPr>
        <p:spPr>
          <a:xfrm>
            <a:off x="6595506" y="2194209"/>
            <a:ext cx="880000" cy="880000"/>
          </a:xfrm>
          <a:prstGeom prst="rect">
            <a:avLst/>
          </a:prstGeom>
          <a:solidFill>
            <a:srgbClr val="BD181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4" name="Google Shape;484;p62">
            <a:extLst>
              <a:ext uri="{FF2B5EF4-FFF2-40B4-BE49-F238E27FC236}">
                <a16:creationId xmlns:a16="http://schemas.microsoft.com/office/drawing/2014/main" id="{60A3E64B-88DA-EB33-19A5-BA90878A4E69}"/>
              </a:ext>
            </a:extLst>
          </p:cNvPr>
          <p:cNvSpPr/>
          <p:nvPr/>
        </p:nvSpPr>
        <p:spPr>
          <a:xfrm>
            <a:off x="9411217" y="1978256"/>
            <a:ext cx="880000" cy="880000"/>
          </a:xfrm>
          <a:prstGeom prst="rect">
            <a:avLst/>
          </a:prstGeom>
          <a:solidFill>
            <a:srgbClr val="BD181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6" name="Untertitel 4">
            <a:extLst>
              <a:ext uri="{FF2B5EF4-FFF2-40B4-BE49-F238E27FC236}">
                <a16:creationId xmlns:a16="http://schemas.microsoft.com/office/drawing/2014/main" id="{C4EEF64A-C959-8B82-3E44-E4096E99A85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23299" y="830884"/>
            <a:ext cx="10009185" cy="61406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 rtl="0" eaLnBrk="1" fontAlgn="base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lvl1pPr>
            <a:lvl2pPr marL="3429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SzPct val="70000"/>
              <a:buFont typeface="Wingdings" pitchFamily="2" charset="2"/>
              <a:buNone/>
              <a:defRPr sz="1500">
                <a:solidFill>
                  <a:schemeClr val="tx1"/>
                </a:solidFill>
                <a:latin typeface="+mn-lt"/>
              </a:defRPr>
            </a:lvl2pPr>
            <a:lvl3pPr marL="6858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SzPct val="70000"/>
              <a:buFont typeface="Wingdings" pitchFamily="2" charset="2"/>
              <a:buNone/>
              <a:defRPr sz="1350">
                <a:solidFill>
                  <a:schemeClr val="tx1"/>
                </a:solidFill>
                <a:latin typeface="+mn-lt"/>
              </a:defRPr>
            </a:lvl3pPr>
            <a:lvl4pPr marL="10287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SzPct val="70000"/>
              <a:buFont typeface="Wingdings" pitchFamily="2" charset="2"/>
              <a:buNone/>
              <a:defRPr sz="1200">
                <a:solidFill>
                  <a:schemeClr val="tx1"/>
                </a:solidFill>
                <a:latin typeface="+mn-lt"/>
              </a:defRPr>
            </a:lvl4pPr>
            <a:lvl5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None/>
              <a:defRPr sz="1200">
                <a:solidFill>
                  <a:schemeClr val="tx1"/>
                </a:solidFill>
                <a:latin typeface="+mn-lt"/>
              </a:defRPr>
            </a:lvl5pPr>
            <a:lvl6pPr marL="17145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None/>
              <a:defRPr sz="1200">
                <a:solidFill>
                  <a:schemeClr val="tx1"/>
                </a:solidFill>
                <a:latin typeface="+mn-lt"/>
              </a:defRPr>
            </a:lvl6pPr>
            <a:lvl7pPr marL="2057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None/>
              <a:defRPr sz="1200">
                <a:solidFill>
                  <a:schemeClr val="tx1"/>
                </a:solidFill>
                <a:latin typeface="+mn-lt"/>
              </a:defRPr>
            </a:lvl7pPr>
            <a:lvl8pPr marL="24003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None/>
              <a:defRPr sz="1200">
                <a:solidFill>
                  <a:schemeClr val="tx1"/>
                </a:solidFill>
                <a:latin typeface="+mn-lt"/>
              </a:defRPr>
            </a:lvl8pPr>
            <a:lvl9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None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kumimoji="0" lang="de-DE" sz="3600" b="1" kern="0" dirty="0">
                <a:solidFill>
                  <a:schemeClr val="accent6">
                    <a:lumMod val="10000"/>
                  </a:schemeClr>
                </a:solidFill>
                <a:latin typeface="+mj-lt"/>
              </a:rPr>
              <a:t>Besonderheiten unserer Karte</a:t>
            </a:r>
          </a:p>
        </p:txBody>
      </p:sp>
      <p:sp>
        <p:nvSpPr>
          <p:cNvPr id="18" name="Textplatzhalter 6">
            <a:extLst>
              <a:ext uri="{FF2B5EF4-FFF2-40B4-BE49-F238E27FC236}">
                <a16:creationId xmlns:a16="http://schemas.microsoft.com/office/drawing/2014/main" id="{640C3BFD-D2A6-6996-6A40-D3CE528CFF21}"/>
              </a:ext>
            </a:extLst>
          </p:cNvPr>
          <p:cNvSpPr txBox="1">
            <a:spLocks noGrp="1"/>
          </p:cNvSpPr>
          <p:nvPr>
            <p:ph type="body" sz="quarter" idx="26"/>
          </p:nvPr>
        </p:nvSpPr>
        <p:spPr>
          <a:xfrm>
            <a:off x="622711" y="1443004"/>
            <a:ext cx="10009773" cy="437876"/>
          </a:xfrm>
          <a:prstGeom prst="rect">
            <a:avLst/>
          </a:prstGeom>
        </p:spPr>
        <p:txBody>
          <a:bodyPr tIns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CE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SzPct val="70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SzPct val="70000"/>
              <a:buFont typeface="Wingdings" pitchFamily="2" charset="2"/>
              <a:buChar char="ù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kumimoji="0" lang="de-DE" kern="0" dirty="0">
                <a:latin typeface="+mj-lt"/>
              </a:rPr>
              <a:t>Challenge 5 "</a:t>
            </a:r>
            <a:r>
              <a:rPr kumimoji="0" lang="de-DE" kern="0" dirty="0" err="1">
                <a:latin typeface="+mj-lt"/>
              </a:rPr>
              <a:t>Radmobilitätsverhalten</a:t>
            </a:r>
            <a:r>
              <a:rPr kumimoji="0" lang="de-DE" kern="0" dirty="0">
                <a:latin typeface="+mj-lt"/>
              </a:rPr>
              <a:t>"</a:t>
            </a:r>
          </a:p>
        </p:txBody>
      </p:sp>
      <p:cxnSp>
        <p:nvCxnSpPr>
          <p:cNvPr id="6" name="Google Shape;488;p62">
            <a:extLst>
              <a:ext uri="{FF2B5EF4-FFF2-40B4-BE49-F238E27FC236}">
                <a16:creationId xmlns:a16="http://schemas.microsoft.com/office/drawing/2014/main" id="{8149B284-8203-B1E2-5922-F0DBC6516A8E}"/>
              </a:ext>
            </a:extLst>
          </p:cNvPr>
          <p:cNvCxnSpPr>
            <a:cxnSpLocks/>
          </p:cNvCxnSpPr>
          <p:nvPr/>
        </p:nvCxnSpPr>
        <p:spPr>
          <a:xfrm flipH="1">
            <a:off x="2127205" y="3576878"/>
            <a:ext cx="8355" cy="1148931"/>
          </a:xfrm>
          <a:prstGeom prst="straightConnector1">
            <a:avLst/>
          </a:prstGeom>
          <a:noFill/>
          <a:ln w="9525" cap="flat" cmpd="sng">
            <a:solidFill>
              <a:srgbClr val="BD181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" name="Google Shape;491;p62">
            <a:extLst>
              <a:ext uri="{FF2B5EF4-FFF2-40B4-BE49-F238E27FC236}">
                <a16:creationId xmlns:a16="http://schemas.microsoft.com/office/drawing/2014/main" id="{C26922E8-8574-9BE8-BC30-0443F0F83B3A}"/>
              </a:ext>
            </a:extLst>
          </p:cNvPr>
          <p:cNvCxnSpPr>
            <a:cxnSpLocks/>
          </p:cNvCxnSpPr>
          <p:nvPr/>
        </p:nvCxnSpPr>
        <p:spPr>
          <a:xfrm flipH="1">
            <a:off x="9851217" y="2634209"/>
            <a:ext cx="21200" cy="2091600"/>
          </a:xfrm>
          <a:prstGeom prst="straightConnector1">
            <a:avLst/>
          </a:prstGeom>
          <a:noFill/>
          <a:ln w="9525" cap="flat" cmpd="sng">
            <a:solidFill>
              <a:srgbClr val="BD181D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14FDBC33-314D-F556-5943-67227BDC7897}"/>
              </a:ext>
            </a:extLst>
          </p:cNvPr>
          <p:cNvSpPr txBox="1"/>
          <p:nvPr/>
        </p:nvSpPr>
        <p:spPr>
          <a:xfrm>
            <a:off x="1319554" y="4704802"/>
            <a:ext cx="2003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b="1" dirty="0">
                <a:solidFill>
                  <a:schemeClr val="accent6">
                    <a:lumMod val="10000"/>
                  </a:schemeClr>
                </a:solidFill>
              </a:rPr>
              <a:t>Interaktive Karte</a:t>
            </a:r>
            <a:endParaRPr lang="de-DE" sz="1400" dirty="0"/>
          </a:p>
        </p:txBody>
      </p:sp>
      <p:cxnSp>
        <p:nvCxnSpPr>
          <p:cNvPr id="19" name="Google Shape;491;p62">
            <a:extLst>
              <a:ext uri="{FF2B5EF4-FFF2-40B4-BE49-F238E27FC236}">
                <a16:creationId xmlns:a16="http://schemas.microsoft.com/office/drawing/2014/main" id="{C4900459-9A9A-1503-452A-9389A391F816}"/>
              </a:ext>
            </a:extLst>
          </p:cNvPr>
          <p:cNvCxnSpPr>
            <a:cxnSpLocks/>
          </p:cNvCxnSpPr>
          <p:nvPr/>
        </p:nvCxnSpPr>
        <p:spPr>
          <a:xfrm flipH="1">
            <a:off x="7035506" y="2634209"/>
            <a:ext cx="21200" cy="2091600"/>
          </a:xfrm>
          <a:prstGeom prst="straightConnector1">
            <a:avLst/>
          </a:prstGeom>
          <a:noFill/>
          <a:ln w="9525" cap="flat" cmpd="sng">
            <a:solidFill>
              <a:srgbClr val="BD181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Google Shape;491;p62">
            <a:extLst>
              <a:ext uri="{FF2B5EF4-FFF2-40B4-BE49-F238E27FC236}">
                <a16:creationId xmlns:a16="http://schemas.microsoft.com/office/drawing/2014/main" id="{6B6C7A65-549B-04AD-AD92-9D48DA646F57}"/>
              </a:ext>
            </a:extLst>
          </p:cNvPr>
          <p:cNvCxnSpPr>
            <a:cxnSpLocks/>
          </p:cNvCxnSpPr>
          <p:nvPr/>
        </p:nvCxnSpPr>
        <p:spPr>
          <a:xfrm flipH="1">
            <a:off x="4511271" y="2634209"/>
            <a:ext cx="21200" cy="2091600"/>
          </a:xfrm>
          <a:prstGeom prst="straightConnector1">
            <a:avLst/>
          </a:prstGeom>
          <a:noFill/>
          <a:ln w="9525" cap="flat" cmpd="sng">
            <a:solidFill>
              <a:srgbClr val="BD181D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Google Shape;507;p62">
            <a:extLst>
              <a:ext uri="{FF2B5EF4-FFF2-40B4-BE49-F238E27FC236}">
                <a16:creationId xmlns:a16="http://schemas.microsoft.com/office/drawing/2014/main" id="{DC2D0623-716E-D2A7-A174-D1336CD317FB}"/>
              </a:ext>
            </a:extLst>
          </p:cNvPr>
          <p:cNvSpPr/>
          <p:nvPr/>
        </p:nvSpPr>
        <p:spPr>
          <a:xfrm>
            <a:off x="849316" y="3999744"/>
            <a:ext cx="10283600" cy="3032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4C1E2E6-6F01-0F18-409D-12EEF53C79FB}"/>
              </a:ext>
            </a:extLst>
          </p:cNvPr>
          <p:cNvSpPr txBox="1"/>
          <p:nvPr/>
        </p:nvSpPr>
        <p:spPr>
          <a:xfrm>
            <a:off x="3566548" y="4733155"/>
            <a:ext cx="1889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chemeClr val="accent6">
                    <a:lumMod val="10000"/>
                  </a:schemeClr>
                </a:solidFill>
              </a:rPr>
              <a:t>Layer-Steuerung und Legende</a:t>
            </a:r>
            <a:endParaRPr lang="de-DE" sz="14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90E9A4EF-D905-E680-BC7C-2A0F77D02C4D}"/>
              </a:ext>
            </a:extLst>
          </p:cNvPr>
          <p:cNvSpPr txBox="1"/>
          <p:nvPr/>
        </p:nvSpPr>
        <p:spPr>
          <a:xfrm>
            <a:off x="6020258" y="4709379"/>
            <a:ext cx="20728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400" b="1" dirty="0">
                <a:solidFill>
                  <a:schemeClr val="accent6">
                    <a:lumMod val="10000"/>
                  </a:schemeClr>
                </a:solidFill>
              </a:rPr>
              <a:t>Integrierte Diagramme</a:t>
            </a:r>
            <a:endParaRPr lang="de-DE" sz="1400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7D491279-6561-8DD4-0B0A-2C8BE7D78821}"/>
              </a:ext>
            </a:extLst>
          </p:cNvPr>
          <p:cNvSpPr txBox="1"/>
          <p:nvPr/>
        </p:nvSpPr>
        <p:spPr>
          <a:xfrm>
            <a:off x="8395070" y="4725809"/>
            <a:ext cx="29097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400" b="1" dirty="0">
                <a:solidFill>
                  <a:schemeClr val="accent6">
                    <a:lumMod val="10000"/>
                  </a:schemeClr>
                </a:solidFill>
              </a:rPr>
              <a:t>Dynamische und benutzerfreundliche Benutzung</a:t>
            </a:r>
            <a:endParaRPr lang="de-DE" sz="1400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7658543C-D4A4-7BCF-8FD5-3337BD88923A}"/>
              </a:ext>
            </a:extLst>
          </p:cNvPr>
          <p:cNvSpPr txBox="1"/>
          <p:nvPr/>
        </p:nvSpPr>
        <p:spPr>
          <a:xfrm>
            <a:off x="1114780" y="5353861"/>
            <a:ext cx="20038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chemeClr val="accent6">
                    <a:lumMod val="10000"/>
                  </a:schemeClr>
                </a:solidFill>
              </a:rPr>
              <a:t>Dynamische Visualisierung </a:t>
            </a:r>
            <a:r>
              <a:rPr lang="de-DE" sz="1400" dirty="0">
                <a:solidFill>
                  <a:schemeClr val="accent6">
                    <a:lumMod val="10000"/>
                  </a:schemeClr>
                </a:solidFill>
              </a:rPr>
              <a:t>des Radnetzes und Infrastruktur in BW</a:t>
            </a:r>
            <a:endParaRPr lang="de-DE" sz="1400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6EF3707A-E18D-0FB5-2861-B733B824E6C4}"/>
              </a:ext>
            </a:extLst>
          </p:cNvPr>
          <p:cNvSpPr txBox="1"/>
          <p:nvPr/>
        </p:nvSpPr>
        <p:spPr>
          <a:xfrm>
            <a:off x="3501631" y="5407054"/>
            <a:ext cx="20038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chemeClr val="accent6">
                    <a:lumMod val="10000"/>
                  </a:schemeClr>
                </a:solidFill>
              </a:rPr>
              <a:t>Flexibles Ein-/</a:t>
            </a:r>
          </a:p>
          <a:p>
            <a:pPr algn="ctr"/>
            <a:r>
              <a:rPr lang="de-DE" sz="1400" b="1" dirty="0">
                <a:solidFill>
                  <a:schemeClr val="accent6">
                    <a:lumMod val="10000"/>
                  </a:schemeClr>
                </a:solidFill>
              </a:rPr>
              <a:t>Ausblenden </a:t>
            </a:r>
            <a:r>
              <a:rPr lang="de-DE" sz="1400" dirty="0">
                <a:solidFill>
                  <a:schemeClr val="accent6">
                    <a:lumMod val="10000"/>
                  </a:schemeClr>
                </a:solidFill>
              </a:rPr>
              <a:t>von </a:t>
            </a:r>
            <a:r>
              <a:rPr lang="de-DE" sz="1400" dirty="0" err="1">
                <a:solidFill>
                  <a:schemeClr val="accent6">
                    <a:lumMod val="10000"/>
                  </a:schemeClr>
                </a:solidFill>
              </a:rPr>
              <a:t>Layern</a:t>
            </a:r>
            <a:r>
              <a:rPr lang="de-DE" sz="1400" dirty="0">
                <a:solidFill>
                  <a:schemeClr val="accent6">
                    <a:lumMod val="10000"/>
                  </a:schemeClr>
                </a:solidFill>
              </a:rPr>
              <a:t> (z.B. Radnetz, Umring) </a:t>
            </a:r>
            <a:endParaRPr lang="de-DE" sz="1400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7B69DC18-9733-075F-940E-985800AE7B01}"/>
              </a:ext>
            </a:extLst>
          </p:cNvPr>
          <p:cNvSpPr txBox="1"/>
          <p:nvPr/>
        </p:nvSpPr>
        <p:spPr>
          <a:xfrm>
            <a:off x="6033575" y="5334618"/>
            <a:ext cx="20038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chemeClr val="accent6">
                    <a:lumMod val="10000"/>
                  </a:schemeClr>
                </a:solidFill>
              </a:rPr>
              <a:t>Statistische Darstellung </a:t>
            </a:r>
            <a:r>
              <a:rPr lang="de-DE" sz="1400" dirty="0">
                <a:solidFill>
                  <a:schemeClr val="accent6">
                    <a:lumMod val="10000"/>
                  </a:schemeClr>
                </a:solidFill>
              </a:rPr>
              <a:t>der Zählstationen, Niederschlag und Temperatur</a:t>
            </a:r>
            <a:r>
              <a:rPr lang="de-DE" sz="1400" b="1" dirty="0">
                <a:solidFill>
                  <a:schemeClr val="accent6">
                    <a:lumMod val="10000"/>
                  </a:schemeClr>
                </a:solidFill>
              </a:rPr>
              <a:t> 	</a:t>
            </a:r>
            <a:endParaRPr lang="de-DE" sz="1400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713E9D5A-4F07-19B6-BF48-BCA295503704}"/>
              </a:ext>
            </a:extLst>
          </p:cNvPr>
          <p:cNvSpPr txBox="1"/>
          <p:nvPr/>
        </p:nvSpPr>
        <p:spPr>
          <a:xfrm>
            <a:off x="10113328" y="5413054"/>
            <a:ext cx="2039176" cy="10472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l"/>
            <a:endParaRPr lang="de-DE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8B7AB683-E1E8-9867-2EA1-EA3DE77A368D}"/>
              </a:ext>
            </a:extLst>
          </p:cNvPr>
          <p:cNvSpPr txBox="1"/>
          <p:nvPr/>
        </p:nvSpPr>
        <p:spPr>
          <a:xfrm>
            <a:off x="8849286" y="5353861"/>
            <a:ext cx="20038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chemeClr val="accent6">
                    <a:lumMod val="10000"/>
                  </a:schemeClr>
                </a:solidFill>
              </a:rPr>
              <a:t>Intuitive Bedienbarkeit </a:t>
            </a:r>
            <a:r>
              <a:rPr lang="de-DE" sz="1400" dirty="0">
                <a:solidFill>
                  <a:schemeClr val="accent6">
                    <a:lumMod val="10000"/>
                  </a:schemeClr>
                </a:solidFill>
              </a:rPr>
              <a:t>durch klare Struktur und interaktive Inhalte</a:t>
            </a:r>
            <a:endParaRPr lang="de-DE" sz="1400" dirty="0"/>
          </a:p>
        </p:txBody>
      </p:sp>
      <p:grpSp>
        <p:nvGrpSpPr>
          <p:cNvPr id="26" name="Google Shape;498;p62">
            <a:extLst>
              <a:ext uri="{FF2B5EF4-FFF2-40B4-BE49-F238E27FC236}">
                <a16:creationId xmlns:a16="http://schemas.microsoft.com/office/drawing/2014/main" id="{22728813-61DD-E461-318D-6B3D9BF20165}"/>
              </a:ext>
            </a:extLst>
          </p:cNvPr>
          <p:cNvGrpSpPr/>
          <p:nvPr/>
        </p:nvGrpSpPr>
        <p:grpSpPr>
          <a:xfrm>
            <a:off x="1892912" y="2959326"/>
            <a:ext cx="468585" cy="461289"/>
            <a:chOff x="1754279" y="4286593"/>
            <a:chExt cx="351439" cy="345965"/>
          </a:xfrm>
          <a:solidFill>
            <a:srgbClr val="000000"/>
          </a:solidFill>
        </p:grpSpPr>
        <p:sp>
          <p:nvSpPr>
            <p:cNvPr id="17" name="Google Shape;499;p62">
              <a:extLst>
                <a:ext uri="{FF2B5EF4-FFF2-40B4-BE49-F238E27FC236}">
                  <a16:creationId xmlns:a16="http://schemas.microsoft.com/office/drawing/2014/main" id="{C229C45C-7F00-0320-9AFD-15F13128BB45}"/>
                </a:ext>
              </a:extLst>
            </p:cNvPr>
            <p:cNvSpPr/>
            <p:nvPr/>
          </p:nvSpPr>
          <p:spPr>
            <a:xfrm>
              <a:off x="1799379" y="4550857"/>
              <a:ext cx="28422" cy="27117"/>
            </a:xfrm>
            <a:custGeom>
              <a:avLst/>
              <a:gdLst/>
              <a:ahLst/>
              <a:cxnLst/>
              <a:rect l="l" t="t" r="r" b="b"/>
              <a:pathLst>
                <a:path w="893" h="852" extrusionOk="0">
                  <a:moveTo>
                    <a:pt x="708" y="1"/>
                  </a:moveTo>
                  <a:cubicBezTo>
                    <a:pt x="667" y="1"/>
                    <a:pt x="625" y="16"/>
                    <a:pt x="595" y="45"/>
                  </a:cubicBezTo>
                  <a:lnTo>
                    <a:pt x="60" y="581"/>
                  </a:lnTo>
                  <a:cubicBezTo>
                    <a:pt x="0" y="641"/>
                    <a:pt x="0" y="748"/>
                    <a:pt x="60" y="807"/>
                  </a:cubicBezTo>
                  <a:cubicBezTo>
                    <a:pt x="89" y="837"/>
                    <a:pt x="131" y="852"/>
                    <a:pt x="173" y="852"/>
                  </a:cubicBezTo>
                  <a:cubicBezTo>
                    <a:pt x="214" y="852"/>
                    <a:pt x="256" y="837"/>
                    <a:pt x="286" y="807"/>
                  </a:cubicBezTo>
                  <a:lnTo>
                    <a:pt x="822" y="272"/>
                  </a:lnTo>
                  <a:cubicBezTo>
                    <a:pt x="893" y="212"/>
                    <a:pt x="893" y="117"/>
                    <a:pt x="822" y="45"/>
                  </a:cubicBezTo>
                  <a:cubicBezTo>
                    <a:pt x="792" y="16"/>
                    <a:pt x="750" y="1"/>
                    <a:pt x="7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500;p62">
              <a:extLst>
                <a:ext uri="{FF2B5EF4-FFF2-40B4-BE49-F238E27FC236}">
                  <a16:creationId xmlns:a16="http://schemas.microsoft.com/office/drawing/2014/main" id="{849C2FC3-D665-B8A8-E8AE-03EFC9441D76}"/>
                </a:ext>
              </a:extLst>
            </p:cNvPr>
            <p:cNvSpPr/>
            <p:nvPr/>
          </p:nvSpPr>
          <p:spPr>
            <a:xfrm>
              <a:off x="1833084" y="4584594"/>
              <a:ext cx="27690" cy="27117"/>
            </a:xfrm>
            <a:custGeom>
              <a:avLst/>
              <a:gdLst/>
              <a:ahLst/>
              <a:cxnLst/>
              <a:rect l="l" t="t" r="r" b="b"/>
              <a:pathLst>
                <a:path w="870" h="852" extrusionOk="0">
                  <a:moveTo>
                    <a:pt x="699" y="0"/>
                  </a:moveTo>
                  <a:cubicBezTo>
                    <a:pt x="659" y="0"/>
                    <a:pt x="620" y="15"/>
                    <a:pt x="596" y="45"/>
                  </a:cubicBezTo>
                  <a:lnTo>
                    <a:pt x="48" y="581"/>
                  </a:lnTo>
                  <a:cubicBezTo>
                    <a:pt x="1" y="640"/>
                    <a:pt x="1" y="747"/>
                    <a:pt x="48" y="807"/>
                  </a:cubicBezTo>
                  <a:cubicBezTo>
                    <a:pt x="78" y="837"/>
                    <a:pt x="120" y="852"/>
                    <a:pt x="161" y="852"/>
                  </a:cubicBezTo>
                  <a:cubicBezTo>
                    <a:pt x="203" y="852"/>
                    <a:pt x="245" y="837"/>
                    <a:pt x="275" y="807"/>
                  </a:cubicBezTo>
                  <a:lnTo>
                    <a:pt x="810" y="271"/>
                  </a:lnTo>
                  <a:cubicBezTo>
                    <a:pt x="870" y="212"/>
                    <a:pt x="870" y="105"/>
                    <a:pt x="810" y="45"/>
                  </a:cubicBezTo>
                  <a:cubicBezTo>
                    <a:pt x="781" y="15"/>
                    <a:pt x="739" y="0"/>
                    <a:pt x="6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" name="Google Shape;501;p62">
              <a:extLst>
                <a:ext uri="{FF2B5EF4-FFF2-40B4-BE49-F238E27FC236}">
                  <a16:creationId xmlns:a16="http://schemas.microsoft.com/office/drawing/2014/main" id="{848E28BF-1E3D-5A63-294A-170DE096488F}"/>
                </a:ext>
              </a:extLst>
            </p:cNvPr>
            <p:cNvSpPr/>
            <p:nvPr/>
          </p:nvSpPr>
          <p:spPr>
            <a:xfrm>
              <a:off x="1816407" y="4567917"/>
              <a:ext cx="28072" cy="27117"/>
            </a:xfrm>
            <a:custGeom>
              <a:avLst/>
              <a:gdLst/>
              <a:ahLst/>
              <a:cxnLst/>
              <a:rect l="l" t="t" r="r" b="b"/>
              <a:pathLst>
                <a:path w="882" h="852" extrusionOk="0">
                  <a:moveTo>
                    <a:pt x="709" y="0"/>
                  </a:moveTo>
                  <a:cubicBezTo>
                    <a:pt x="668" y="0"/>
                    <a:pt x="626" y="15"/>
                    <a:pt x="596" y="45"/>
                  </a:cubicBezTo>
                  <a:lnTo>
                    <a:pt x="60" y="581"/>
                  </a:lnTo>
                  <a:cubicBezTo>
                    <a:pt x="1" y="640"/>
                    <a:pt x="1" y="748"/>
                    <a:pt x="60" y="807"/>
                  </a:cubicBezTo>
                  <a:cubicBezTo>
                    <a:pt x="90" y="837"/>
                    <a:pt x="132" y="852"/>
                    <a:pt x="172" y="852"/>
                  </a:cubicBezTo>
                  <a:cubicBezTo>
                    <a:pt x="212" y="852"/>
                    <a:pt x="251" y="837"/>
                    <a:pt x="275" y="807"/>
                  </a:cubicBezTo>
                  <a:lnTo>
                    <a:pt x="822" y="271"/>
                  </a:lnTo>
                  <a:cubicBezTo>
                    <a:pt x="882" y="212"/>
                    <a:pt x="882" y="105"/>
                    <a:pt x="822" y="45"/>
                  </a:cubicBezTo>
                  <a:cubicBezTo>
                    <a:pt x="793" y="15"/>
                    <a:pt x="751" y="0"/>
                    <a:pt x="7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502;p62">
              <a:extLst>
                <a:ext uri="{FF2B5EF4-FFF2-40B4-BE49-F238E27FC236}">
                  <a16:creationId xmlns:a16="http://schemas.microsoft.com/office/drawing/2014/main" id="{BEBA79CB-8F4C-F70E-F9C8-52662A18929B}"/>
                </a:ext>
              </a:extLst>
            </p:cNvPr>
            <p:cNvSpPr/>
            <p:nvPr/>
          </p:nvSpPr>
          <p:spPr>
            <a:xfrm>
              <a:off x="1754279" y="4286593"/>
              <a:ext cx="351439" cy="345965"/>
            </a:xfrm>
            <a:custGeom>
              <a:avLst/>
              <a:gdLst/>
              <a:ahLst/>
              <a:cxnLst/>
              <a:rect l="l" t="t" r="r" b="b"/>
              <a:pathLst>
                <a:path w="11042" h="10870" extrusionOk="0">
                  <a:moveTo>
                    <a:pt x="10656" y="324"/>
                  </a:moveTo>
                  <a:lnTo>
                    <a:pt x="10216" y="1871"/>
                  </a:lnTo>
                  <a:lnTo>
                    <a:pt x="9108" y="776"/>
                  </a:lnTo>
                  <a:lnTo>
                    <a:pt x="10656" y="324"/>
                  </a:lnTo>
                  <a:close/>
                  <a:moveTo>
                    <a:pt x="4632" y="3586"/>
                  </a:moveTo>
                  <a:lnTo>
                    <a:pt x="2679" y="5538"/>
                  </a:lnTo>
                  <a:lnTo>
                    <a:pt x="465" y="5360"/>
                  </a:lnTo>
                  <a:cubicBezTo>
                    <a:pt x="429" y="5360"/>
                    <a:pt x="417" y="5324"/>
                    <a:pt x="441" y="5300"/>
                  </a:cubicBezTo>
                  <a:cubicBezTo>
                    <a:pt x="1393" y="4348"/>
                    <a:pt x="2667" y="3764"/>
                    <a:pt x="4001" y="3645"/>
                  </a:cubicBezTo>
                  <a:lnTo>
                    <a:pt x="4632" y="3586"/>
                  </a:lnTo>
                  <a:close/>
                  <a:moveTo>
                    <a:pt x="2727" y="5955"/>
                  </a:moveTo>
                  <a:lnTo>
                    <a:pt x="3584" y="6812"/>
                  </a:lnTo>
                  <a:lnTo>
                    <a:pt x="3263" y="7146"/>
                  </a:lnTo>
                  <a:lnTo>
                    <a:pt x="2393" y="6277"/>
                  </a:lnTo>
                  <a:lnTo>
                    <a:pt x="2727" y="5955"/>
                  </a:lnTo>
                  <a:close/>
                  <a:moveTo>
                    <a:pt x="2572" y="6920"/>
                  </a:moveTo>
                  <a:lnTo>
                    <a:pt x="3024" y="7360"/>
                  </a:lnTo>
                  <a:lnTo>
                    <a:pt x="2655" y="7753"/>
                  </a:lnTo>
                  <a:lnTo>
                    <a:pt x="2596" y="7813"/>
                  </a:lnTo>
                  <a:lnTo>
                    <a:pt x="2191" y="7408"/>
                  </a:lnTo>
                  <a:cubicBezTo>
                    <a:pt x="2155" y="7384"/>
                    <a:pt x="2155" y="7336"/>
                    <a:pt x="2191" y="7313"/>
                  </a:cubicBezTo>
                  <a:lnTo>
                    <a:pt x="2572" y="6920"/>
                  </a:lnTo>
                  <a:close/>
                  <a:moveTo>
                    <a:pt x="8775" y="895"/>
                  </a:moveTo>
                  <a:lnTo>
                    <a:pt x="10121" y="2229"/>
                  </a:lnTo>
                  <a:lnTo>
                    <a:pt x="9704" y="3598"/>
                  </a:lnTo>
                  <a:lnTo>
                    <a:pt x="5275" y="8039"/>
                  </a:lnTo>
                  <a:lnTo>
                    <a:pt x="4406" y="7170"/>
                  </a:lnTo>
                  <a:lnTo>
                    <a:pt x="6430" y="5146"/>
                  </a:lnTo>
                  <a:cubicBezTo>
                    <a:pt x="6584" y="5003"/>
                    <a:pt x="6608" y="4741"/>
                    <a:pt x="6418" y="4574"/>
                  </a:cubicBezTo>
                  <a:cubicBezTo>
                    <a:pt x="6334" y="4491"/>
                    <a:pt x="6230" y="4449"/>
                    <a:pt x="6127" y="4449"/>
                  </a:cubicBezTo>
                  <a:cubicBezTo>
                    <a:pt x="6025" y="4449"/>
                    <a:pt x="5924" y="4491"/>
                    <a:pt x="5846" y="4574"/>
                  </a:cubicBezTo>
                  <a:lnTo>
                    <a:pt x="3822" y="6598"/>
                  </a:lnTo>
                  <a:lnTo>
                    <a:pt x="2965" y="5729"/>
                  </a:lnTo>
                  <a:lnTo>
                    <a:pt x="7394" y="1300"/>
                  </a:lnTo>
                  <a:lnTo>
                    <a:pt x="8775" y="895"/>
                  </a:lnTo>
                  <a:close/>
                  <a:moveTo>
                    <a:pt x="6126" y="4785"/>
                  </a:moveTo>
                  <a:cubicBezTo>
                    <a:pt x="6153" y="4785"/>
                    <a:pt x="6180" y="4794"/>
                    <a:pt x="6191" y="4812"/>
                  </a:cubicBezTo>
                  <a:cubicBezTo>
                    <a:pt x="6227" y="4836"/>
                    <a:pt x="6239" y="4907"/>
                    <a:pt x="6191" y="4943"/>
                  </a:cubicBezTo>
                  <a:lnTo>
                    <a:pt x="4060" y="7074"/>
                  </a:lnTo>
                  <a:cubicBezTo>
                    <a:pt x="3941" y="7170"/>
                    <a:pt x="3108" y="8003"/>
                    <a:pt x="3024" y="8110"/>
                  </a:cubicBezTo>
                  <a:cubicBezTo>
                    <a:pt x="3005" y="8129"/>
                    <a:pt x="2976" y="8142"/>
                    <a:pt x="2949" y="8142"/>
                  </a:cubicBezTo>
                  <a:cubicBezTo>
                    <a:pt x="2926" y="8142"/>
                    <a:pt x="2904" y="8132"/>
                    <a:pt x="2893" y="8110"/>
                  </a:cubicBezTo>
                  <a:cubicBezTo>
                    <a:pt x="2858" y="8086"/>
                    <a:pt x="2858" y="8003"/>
                    <a:pt x="2893" y="7979"/>
                  </a:cubicBezTo>
                  <a:lnTo>
                    <a:pt x="6060" y="4812"/>
                  </a:lnTo>
                  <a:cubicBezTo>
                    <a:pt x="6072" y="4794"/>
                    <a:pt x="6099" y="4785"/>
                    <a:pt x="6126" y="4785"/>
                  </a:cubicBezTo>
                  <a:close/>
                  <a:moveTo>
                    <a:pt x="4179" y="7396"/>
                  </a:moveTo>
                  <a:lnTo>
                    <a:pt x="5048" y="8253"/>
                  </a:lnTo>
                  <a:lnTo>
                    <a:pt x="4739" y="8586"/>
                  </a:lnTo>
                  <a:lnTo>
                    <a:pt x="4715" y="8586"/>
                  </a:lnTo>
                  <a:lnTo>
                    <a:pt x="3858" y="7729"/>
                  </a:lnTo>
                  <a:lnTo>
                    <a:pt x="4179" y="7396"/>
                  </a:lnTo>
                  <a:close/>
                  <a:moveTo>
                    <a:pt x="3608" y="7944"/>
                  </a:moveTo>
                  <a:lnTo>
                    <a:pt x="4048" y="8396"/>
                  </a:lnTo>
                  <a:lnTo>
                    <a:pt x="3679" y="8801"/>
                  </a:lnTo>
                  <a:cubicBezTo>
                    <a:pt x="3667" y="8813"/>
                    <a:pt x="3632" y="8813"/>
                    <a:pt x="3620" y="8813"/>
                  </a:cubicBezTo>
                  <a:cubicBezTo>
                    <a:pt x="3608" y="8813"/>
                    <a:pt x="3584" y="8813"/>
                    <a:pt x="3560" y="8801"/>
                  </a:cubicBezTo>
                  <a:lnTo>
                    <a:pt x="3155" y="8396"/>
                  </a:lnTo>
                  <a:cubicBezTo>
                    <a:pt x="3191" y="8384"/>
                    <a:pt x="3203" y="8360"/>
                    <a:pt x="3215" y="8336"/>
                  </a:cubicBezTo>
                  <a:lnTo>
                    <a:pt x="3608" y="7944"/>
                  </a:lnTo>
                  <a:close/>
                  <a:moveTo>
                    <a:pt x="10687" y="1"/>
                  </a:moveTo>
                  <a:cubicBezTo>
                    <a:pt x="10658" y="1"/>
                    <a:pt x="10627" y="5"/>
                    <a:pt x="10597" y="14"/>
                  </a:cubicBezTo>
                  <a:cubicBezTo>
                    <a:pt x="9894" y="228"/>
                    <a:pt x="7918" y="800"/>
                    <a:pt x="7263" y="1002"/>
                  </a:cubicBezTo>
                  <a:cubicBezTo>
                    <a:pt x="7239" y="1014"/>
                    <a:pt x="7215" y="1014"/>
                    <a:pt x="7192" y="1038"/>
                  </a:cubicBezTo>
                  <a:lnTo>
                    <a:pt x="4953" y="3276"/>
                  </a:lnTo>
                  <a:lnTo>
                    <a:pt x="3965" y="3360"/>
                  </a:lnTo>
                  <a:cubicBezTo>
                    <a:pt x="2548" y="3479"/>
                    <a:pt x="1203" y="4110"/>
                    <a:pt x="215" y="5110"/>
                  </a:cubicBezTo>
                  <a:cubicBezTo>
                    <a:pt x="0" y="5312"/>
                    <a:pt x="131" y="5681"/>
                    <a:pt x="429" y="5705"/>
                  </a:cubicBezTo>
                  <a:lnTo>
                    <a:pt x="2370" y="5860"/>
                  </a:lnTo>
                  <a:lnTo>
                    <a:pt x="2179" y="6062"/>
                  </a:lnTo>
                  <a:cubicBezTo>
                    <a:pt x="2060" y="6181"/>
                    <a:pt x="2060" y="6384"/>
                    <a:pt x="2179" y="6503"/>
                  </a:cubicBezTo>
                  <a:lnTo>
                    <a:pt x="2370" y="6693"/>
                  </a:lnTo>
                  <a:lnTo>
                    <a:pt x="1977" y="7086"/>
                  </a:lnTo>
                  <a:cubicBezTo>
                    <a:pt x="1834" y="7229"/>
                    <a:pt x="1834" y="7491"/>
                    <a:pt x="1977" y="7634"/>
                  </a:cubicBezTo>
                  <a:lnTo>
                    <a:pt x="3370" y="9015"/>
                  </a:lnTo>
                  <a:cubicBezTo>
                    <a:pt x="3441" y="9092"/>
                    <a:pt x="3539" y="9131"/>
                    <a:pt x="3639" y="9131"/>
                  </a:cubicBezTo>
                  <a:cubicBezTo>
                    <a:pt x="3739" y="9131"/>
                    <a:pt x="3840" y="9092"/>
                    <a:pt x="3917" y="9015"/>
                  </a:cubicBezTo>
                  <a:lnTo>
                    <a:pt x="4298" y="8634"/>
                  </a:lnTo>
                  <a:lnTo>
                    <a:pt x="4477" y="8813"/>
                  </a:lnTo>
                  <a:cubicBezTo>
                    <a:pt x="4548" y="8878"/>
                    <a:pt x="4635" y="8911"/>
                    <a:pt x="4720" y="8911"/>
                  </a:cubicBezTo>
                  <a:cubicBezTo>
                    <a:pt x="4804" y="8911"/>
                    <a:pt x="4888" y="8878"/>
                    <a:pt x="4953" y="8813"/>
                  </a:cubicBezTo>
                  <a:lnTo>
                    <a:pt x="5156" y="8622"/>
                  </a:lnTo>
                  <a:lnTo>
                    <a:pt x="5310" y="10551"/>
                  </a:lnTo>
                  <a:cubicBezTo>
                    <a:pt x="5334" y="10682"/>
                    <a:pt x="5418" y="10801"/>
                    <a:pt x="5537" y="10849"/>
                  </a:cubicBezTo>
                  <a:cubicBezTo>
                    <a:pt x="5577" y="10863"/>
                    <a:pt x="5618" y="10870"/>
                    <a:pt x="5658" y="10870"/>
                  </a:cubicBezTo>
                  <a:cubicBezTo>
                    <a:pt x="5750" y="10870"/>
                    <a:pt x="5840" y="10835"/>
                    <a:pt x="5906" y="10777"/>
                  </a:cubicBezTo>
                  <a:cubicBezTo>
                    <a:pt x="6537" y="10146"/>
                    <a:pt x="7001" y="9420"/>
                    <a:pt x="7299" y="8598"/>
                  </a:cubicBezTo>
                  <a:cubicBezTo>
                    <a:pt x="7323" y="8515"/>
                    <a:pt x="7275" y="8420"/>
                    <a:pt x="7203" y="8396"/>
                  </a:cubicBezTo>
                  <a:cubicBezTo>
                    <a:pt x="7184" y="8388"/>
                    <a:pt x="7164" y="8384"/>
                    <a:pt x="7144" y="8384"/>
                  </a:cubicBezTo>
                  <a:cubicBezTo>
                    <a:pt x="7079" y="8384"/>
                    <a:pt x="7019" y="8425"/>
                    <a:pt x="7001" y="8479"/>
                  </a:cubicBezTo>
                  <a:cubicBezTo>
                    <a:pt x="6715" y="9253"/>
                    <a:pt x="6263" y="9956"/>
                    <a:pt x="5691" y="10539"/>
                  </a:cubicBezTo>
                  <a:cubicBezTo>
                    <a:pt x="5682" y="10544"/>
                    <a:pt x="5670" y="10547"/>
                    <a:pt x="5659" y="10547"/>
                  </a:cubicBezTo>
                  <a:cubicBezTo>
                    <a:pt x="5644" y="10547"/>
                    <a:pt x="5632" y="10541"/>
                    <a:pt x="5632" y="10527"/>
                  </a:cubicBezTo>
                  <a:lnTo>
                    <a:pt x="5429" y="8325"/>
                  </a:lnTo>
                  <a:lnTo>
                    <a:pt x="7382" y="6372"/>
                  </a:lnTo>
                  <a:lnTo>
                    <a:pt x="7382" y="6372"/>
                  </a:lnTo>
                  <a:cubicBezTo>
                    <a:pt x="7323" y="7158"/>
                    <a:pt x="7299" y="7372"/>
                    <a:pt x="7203" y="7765"/>
                  </a:cubicBezTo>
                  <a:cubicBezTo>
                    <a:pt x="7192" y="7860"/>
                    <a:pt x="7239" y="7944"/>
                    <a:pt x="7323" y="7967"/>
                  </a:cubicBezTo>
                  <a:cubicBezTo>
                    <a:pt x="7332" y="7969"/>
                    <a:pt x="7342" y="7969"/>
                    <a:pt x="7351" y="7969"/>
                  </a:cubicBezTo>
                  <a:cubicBezTo>
                    <a:pt x="7434" y="7969"/>
                    <a:pt x="7502" y="7923"/>
                    <a:pt x="7513" y="7848"/>
                  </a:cubicBezTo>
                  <a:cubicBezTo>
                    <a:pt x="7620" y="7348"/>
                    <a:pt x="7632" y="7134"/>
                    <a:pt x="7727" y="6027"/>
                  </a:cubicBezTo>
                  <a:lnTo>
                    <a:pt x="9954" y="3800"/>
                  </a:lnTo>
                  <a:cubicBezTo>
                    <a:pt x="9978" y="3776"/>
                    <a:pt x="9990" y="3753"/>
                    <a:pt x="10001" y="3717"/>
                  </a:cubicBezTo>
                  <a:lnTo>
                    <a:pt x="10454" y="2205"/>
                  </a:lnTo>
                  <a:lnTo>
                    <a:pt x="10990" y="383"/>
                  </a:lnTo>
                  <a:cubicBezTo>
                    <a:pt x="11042" y="196"/>
                    <a:pt x="10885" y="1"/>
                    <a:pt x="106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solidFill>
                  <a:schemeClr val="bg1"/>
                </a:solidFill>
              </a:endParaRPr>
            </a:p>
          </p:txBody>
        </p:sp>
        <p:sp>
          <p:nvSpPr>
            <p:cNvPr id="25" name="Google Shape;503;p62">
              <a:extLst>
                <a:ext uri="{FF2B5EF4-FFF2-40B4-BE49-F238E27FC236}">
                  <a16:creationId xmlns:a16="http://schemas.microsoft.com/office/drawing/2014/main" id="{1B139E59-B483-A296-6E54-3D8E768C989F}"/>
                </a:ext>
              </a:extLst>
            </p:cNvPr>
            <p:cNvSpPr/>
            <p:nvPr/>
          </p:nvSpPr>
          <p:spPr>
            <a:xfrm>
              <a:off x="1951705" y="4367117"/>
              <a:ext cx="86062" cy="65437"/>
            </a:xfrm>
            <a:custGeom>
              <a:avLst/>
              <a:gdLst/>
              <a:ahLst/>
              <a:cxnLst/>
              <a:rect l="l" t="t" r="r" b="b"/>
              <a:pathLst>
                <a:path w="2704" h="2056" extrusionOk="0">
                  <a:moveTo>
                    <a:pt x="905" y="1"/>
                  </a:moveTo>
                  <a:cubicBezTo>
                    <a:pt x="881" y="1"/>
                    <a:pt x="857" y="7"/>
                    <a:pt x="834" y="20"/>
                  </a:cubicBezTo>
                  <a:cubicBezTo>
                    <a:pt x="167" y="330"/>
                    <a:pt x="0" y="1211"/>
                    <a:pt x="524" y="1746"/>
                  </a:cubicBezTo>
                  <a:cubicBezTo>
                    <a:pt x="739" y="1949"/>
                    <a:pt x="1000" y="2056"/>
                    <a:pt x="1274" y="2056"/>
                  </a:cubicBezTo>
                  <a:cubicBezTo>
                    <a:pt x="2227" y="2056"/>
                    <a:pt x="2703" y="913"/>
                    <a:pt x="2024" y="234"/>
                  </a:cubicBezTo>
                  <a:cubicBezTo>
                    <a:pt x="1941" y="151"/>
                    <a:pt x="1834" y="80"/>
                    <a:pt x="1715" y="20"/>
                  </a:cubicBezTo>
                  <a:cubicBezTo>
                    <a:pt x="1696" y="10"/>
                    <a:pt x="1674" y="6"/>
                    <a:pt x="1652" y="6"/>
                  </a:cubicBezTo>
                  <a:cubicBezTo>
                    <a:pt x="1592" y="6"/>
                    <a:pt x="1530" y="39"/>
                    <a:pt x="1512" y="91"/>
                  </a:cubicBezTo>
                  <a:cubicBezTo>
                    <a:pt x="1477" y="163"/>
                    <a:pt x="1512" y="270"/>
                    <a:pt x="1584" y="294"/>
                  </a:cubicBezTo>
                  <a:cubicBezTo>
                    <a:pt x="2060" y="508"/>
                    <a:pt x="2167" y="1127"/>
                    <a:pt x="1810" y="1508"/>
                  </a:cubicBezTo>
                  <a:cubicBezTo>
                    <a:pt x="1667" y="1645"/>
                    <a:pt x="1477" y="1714"/>
                    <a:pt x="1285" y="1714"/>
                  </a:cubicBezTo>
                  <a:cubicBezTo>
                    <a:pt x="1093" y="1714"/>
                    <a:pt x="899" y="1645"/>
                    <a:pt x="750" y="1508"/>
                  </a:cubicBezTo>
                  <a:cubicBezTo>
                    <a:pt x="381" y="1127"/>
                    <a:pt x="500" y="520"/>
                    <a:pt x="977" y="294"/>
                  </a:cubicBezTo>
                  <a:cubicBezTo>
                    <a:pt x="1048" y="270"/>
                    <a:pt x="1096" y="163"/>
                    <a:pt x="1048" y="91"/>
                  </a:cubicBezTo>
                  <a:cubicBezTo>
                    <a:pt x="1022" y="40"/>
                    <a:pt x="966" y="1"/>
                    <a:pt x="9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1" name="Google Shape;504;p62">
            <a:extLst>
              <a:ext uri="{FF2B5EF4-FFF2-40B4-BE49-F238E27FC236}">
                <a16:creationId xmlns:a16="http://schemas.microsoft.com/office/drawing/2014/main" id="{05DCDC84-B80A-3987-9699-6D31C25E20AA}"/>
              </a:ext>
            </a:extLst>
          </p:cNvPr>
          <p:cNvGrpSpPr/>
          <p:nvPr/>
        </p:nvGrpSpPr>
        <p:grpSpPr>
          <a:xfrm>
            <a:off x="9655413" y="2196870"/>
            <a:ext cx="391605" cy="471939"/>
            <a:chOff x="4019984" y="3805393"/>
            <a:chExt cx="293704" cy="353954"/>
          </a:xfrm>
          <a:solidFill>
            <a:srgbClr val="000000"/>
          </a:solidFill>
        </p:grpSpPr>
        <p:sp>
          <p:nvSpPr>
            <p:cNvPr id="27" name="Google Shape;505;p62">
              <a:extLst>
                <a:ext uri="{FF2B5EF4-FFF2-40B4-BE49-F238E27FC236}">
                  <a16:creationId xmlns:a16="http://schemas.microsoft.com/office/drawing/2014/main" id="{DB0A8F6C-6EB6-7F10-7AE6-10C15AAA2B48}"/>
                </a:ext>
              </a:extLst>
            </p:cNvPr>
            <p:cNvSpPr/>
            <p:nvPr/>
          </p:nvSpPr>
          <p:spPr>
            <a:xfrm>
              <a:off x="4019984" y="3805393"/>
              <a:ext cx="293704" cy="353954"/>
            </a:xfrm>
            <a:custGeom>
              <a:avLst/>
              <a:gdLst/>
              <a:ahLst/>
              <a:cxnLst/>
              <a:rect l="l" t="t" r="r" b="b"/>
              <a:pathLst>
                <a:path w="9228" h="11121" extrusionOk="0">
                  <a:moveTo>
                    <a:pt x="477" y="1084"/>
                  </a:moveTo>
                  <a:cubicBezTo>
                    <a:pt x="727" y="1084"/>
                    <a:pt x="977" y="1215"/>
                    <a:pt x="1108" y="1429"/>
                  </a:cubicBezTo>
                  <a:lnTo>
                    <a:pt x="1251" y="1608"/>
                  </a:lnTo>
                  <a:cubicBezTo>
                    <a:pt x="1382" y="1798"/>
                    <a:pt x="1608" y="1917"/>
                    <a:pt x="1822" y="1917"/>
                  </a:cubicBezTo>
                  <a:lnTo>
                    <a:pt x="1822" y="2620"/>
                  </a:lnTo>
                  <a:cubicBezTo>
                    <a:pt x="1822" y="3120"/>
                    <a:pt x="1906" y="3596"/>
                    <a:pt x="2049" y="4072"/>
                  </a:cubicBezTo>
                  <a:cubicBezTo>
                    <a:pt x="1918" y="4001"/>
                    <a:pt x="1775" y="3929"/>
                    <a:pt x="1620" y="3870"/>
                  </a:cubicBezTo>
                  <a:cubicBezTo>
                    <a:pt x="1298" y="3739"/>
                    <a:pt x="965" y="3596"/>
                    <a:pt x="727" y="3334"/>
                  </a:cubicBezTo>
                  <a:cubicBezTo>
                    <a:pt x="441" y="3024"/>
                    <a:pt x="310" y="2560"/>
                    <a:pt x="310" y="1929"/>
                  </a:cubicBezTo>
                  <a:lnTo>
                    <a:pt x="310" y="1250"/>
                  </a:lnTo>
                  <a:cubicBezTo>
                    <a:pt x="310" y="1203"/>
                    <a:pt x="322" y="1155"/>
                    <a:pt x="358" y="1131"/>
                  </a:cubicBezTo>
                  <a:cubicBezTo>
                    <a:pt x="382" y="1096"/>
                    <a:pt x="429" y="1084"/>
                    <a:pt x="477" y="1084"/>
                  </a:cubicBezTo>
                  <a:close/>
                  <a:moveTo>
                    <a:pt x="8704" y="1084"/>
                  </a:moveTo>
                  <a:cubicBezTo>
                    <a:pt x="8752" y="1084"/>
                    <a:pt x="8799" y="1096"/>
                    <a:pt x="8823" y="1131"/>
                  </a:cubicBezTo>
                  <a:cubicBezTo>
                    <a:pt x="8847" y="1155"/>
                    <a:pt x="8871" y="1203"/>
                    <a:pt x="8871" y="1250"/>
                  </a:cubicBezTo>
                  <a:lnTo>
                    <a:pt x="8871" y="1929"/>
                  </a:lnTo>
                  <a:lnTo>
                    <a:pt x="8883" y="1929"/>
                  </a:lnTo>
                  <a:cubicBezTo>
                    <a:pt x="8883" y="2572"/>
                    <a:pt x="8752" y="3036"/>
                    <a:pt x="8466" y="3334"/>
                  </a:cubicBezTo>
                  <a:cubicBezTo>
                    <a:pt x="8228" y="3596"/>
                    <a:pt x="7883" y="3739"/>
                    <a:pt x="7573" y="3870"/>
                  </a:cubicBezTo>
                  <a:cubicBezTo>
                    <a:pt x="7430" y="3929"/>
                    <a:pt x="7263" y="3989"/>
                    <a:pt x="7133" y="4072"/>
                  </a:cubicBezTo>
                  <a:cubicBezTo>
                    <a:pt x="7275" y="3620"/>
                    <a:pt x="7347" y="3120"/>
                    <a:pt x="7347" y="2620"/>
                  </a:cubicBezTo>
                  <a:lnTo>
                    <a:pt x="7347" y="1917"/>
                  </a:lnTo>
                  <a:cubicBezTo>
                    <a:pt x="7585" y="1917"/>
                    <a:pt x="7799" y="1798"/>
                    <a:pt x="7930" y="1608"/>
                  </a:cubicBezTo>
                  <a:lnTo>
                    <a:pt x="8061" y="1429"/>
                  </a:lnTo>
                  <a:cubicBezTo>
                    <a:pt x="8216" y="1215"/>
                    <a:pt x="8454" y="1084"/>
                    <a:pt x="8704" y="1084"/>
                  </a:cubicBezTo>
                  <a:close/>
                  <a:moveTo>
                    <a:pt x="7347" y="345"/>
                  </a:moveTo>
                  <a:lnTo>
                    <a:pt x="7347" y="726"/>
                  </a:lnTo>
                  <a:lnTo>
                    <a:pt x="5954" y="726"/>
                  </a:lnTo>
                  <a:cubicBezTo>
                    <a:pt x="5859" y="726"/>
                    <a:pt x="5787" y="798"/>
                    <a:pt x="5787" y="893"/>
                  </a:cubicBezTo>
                  <a:cubicBezTo>
                    <a:pt x="5787" y="976"/>
                    <a:pt x="5859" y="1060"/>
                    <a:pt x="5954" y="1060"/>
                  </a:cubicBezTo>
                  <a:lnTo>
                    <a:pt x="7013" y="1060"/>
                  </a:lnTo>
                  <a:lnTo>
                    <a:pt x="7013" y="2620"/>
                  </a:lnTo>
                  <a:cubicBezTo>
                    <a:pt x="7037" y="4036"/>
                    <a:pt x="6359" y="5382"/>
                    <a:pt x="5204" y="6239"/>
                  </a:cubicBezTo>
                  <a:lnTo>
                    <a:pt x="5085" y="6322"/>
                  </a:lnTo>
                  <a:cubicBezTo>
                    <a:pt x="5061" y="6322"/>
                    <a:pt x="5025" y="6310"/>
                    <a:pt x="5001" y="6310"/>
                  </a:cubicBezTo>
                  <a:lnTo>
                    <a:pt x="4192" y="6310"/>
                  </a:lnTo>
                  <a:cubicBezTo>
                    <a:pt x="4168" y="6310"/>
                    <a:pt x="4132" y="6310"/>
                    <a:pt x="4108" y="6322"/>
                  </a:cubicBezTo>
                  <a:lnTo>
                    <a:pt x="3989" y="6239"/>
                  </a:lnTo>
                  <a:cubicBezTo>
                    <a:pt x="2846" y="5382"/>
                    <a:pt x="2156" y="4048"/>
                    <a:pt x="2156" y="2620"/>
                  </a:cubicBezTo>
                  <a:lnTo>
                    <a:pt x="2156" y="1060"/>
                  </a:lnTo>
                  <a:lnTo>
                    <a:pt x="5204" y="1060"/>
                  </a:lnTo>
                  <a:cubicBezTo>
                    <a:pt x="5299" y="1060"/>
                    <a:pt x="5370" y="976"/>
                    <a:pt x="5370" y="893"/>
                  </a:cubicBezTo>
                  <a:cubicBezTo>
                    <a:pt x="5370" y="798"/>
                    <a:pt x="5299" y="726"/>
                    <a:pt x="5204" y="726"/>
                  </a:cubicBezTo>
                  <a:lnTo>
                    <a:pt x="1810" y="726"/>
                  </a:lnTo>
                  <a:lnTo>
                    <a:pt x="1810" y="345"/>
                  </a:lnTo>
                  <a:close/>
                  <a:moveTo>
                    <a:pt x="5001" y="6632"/>
                  </a:moveTo>
                  <a:cubicBezTo>
                    <a:pt x="5061" y="6632"/>
                    <a:pt x="5108" y="6680"/>
                    <a:pt x="5108" y="6739"/>
                  </a:cubicBezTo>
                  <a:lnTo>
                    <a:pt x="5108" y="6858"/>
                  </a:lnTo>
                  <a:cubicBezTo>
                    <a:pt x="5108" y="6918"/>
                    <a:pt x="5061" y="6965"/>
                    <a:pt x="5001" y="6965"/>
                  </a:cubicBezTo>
                  <a:lnTo>
                    <a:pt x="4192" y="6965"/>
                  </a:lnTo>
                  <a:cubicBezTo>
                    <a:pt x="4132" y="6965"/>
                    <a:pt x="4085" y="6918"/>
                    <a:pt x="4085" y="6858"/>
                  </a:cubicBezTo>
                  <a:lnTo>
                    <a:pt x="4085" y="6739"/>
                  </a:lnTo>
                  <a:cubicBezTo>
                    <a:pt x="4085" y="6680"/>
                    <a:pt x="4132" y="6632"/>
                    <a:pt x="4192" y="6632"/>
                  </a:cubicBezTo>
                  <a:close/>
                  <a:moveTo>
                    <a:pt x="4787" y="7287"/>
                  </a:moveTo>
                  <a:lnTo>
                    <a:pt x="4787" y="8882"/>
                  </a:lnTo>
                  <a:lnTo>
                    <a:pt x="4406" y="8882"/>
                  </a:lnTo>
                  <a:lnTo>
                    <a:pt x="4406" y="7287"/>
                  </a:lnTo>
                  <a:close/>
                  <a:moveTo>
                    <a:pt x="5609" y="9216"/>
                  </a:moveTo>
                  <a:cubicBezTo>
                    <a:pt x="5728" y="9216"/>
                    <a:pt x="5823" y="9299"/>
                    <a:pt x="5823" y="9418"/>
                  </a:cubicBezTo>
                  <a:lnTo>
                    <a:pt x="5823" y="9609"/>
                  </a:lnTo>
                  <a:lnTo>
                    <a:pt x="4370" y="9609"/>
                  </a:lnTo>
                  <a:cubicBezTo>
                    <a:pt x="4287" y="9609"/>
                    <a:pt x="4204" y="9680"/>
                    <a:pt x="4204" y="9775"/>
                  </a:cubicBezTo>
                  <a:cubicBezTo>
                    <a:pt x="4204" y="9870"/>
                    <a:pt x="4287" y="9942"/>
                    <a:pt x="4370" y="9942"/>
                  </a:cubicBezTo>
                  <a:lnTo>
                    <a:pt x="6585" y="9942"/>
                  </a:lnTo>
                  <a:cubicBezTo>
                    <a:pt x="6609" y="9942"/>
                    <a:pt x="6621" y="9954"/>
                    <a:pt x="6632" y="9966"/>
                  </a:cubicBezTo>
                  <a:lnTo>
                    <a:pt x="6787" y="10763"/>
                  </a:lnTo>
                  <a:cubicBezTo>
                    <a:pt x="6787" y="10775"/>
                    <a:pt x="6787" y="10787"/>
                    <a:pt x="6763" y="10787"/>
                  </a:cubicBezTo>
                  <a:cubicBezTo>
                    <a:pt x="6763" y="10787"/>
                    <a:pt x="6752" y="10799"/>
                    <a:pt x="6740" y="10799"/>
                  </a:cubicBezTo>
                  <a:lnTo>
                    <a:pt x="2453" y="10799"/>
                  </a:lnTo>
                  <a:cubicBezTo>
                    <a:pt x="2441" y="10799"/>
                    <a:pt x="2418" y="10787"/>
                    <a:pt x="2418" y="10787"/>
                  </a:cubicBezTo>
                  <a:cubicBezTo>
                    <a:pt x="2418" y="10787"/>
                    <a:pt x="2406" y="10775"/>
                    <a:pt x="2406" y="10763"/>
                  </a:cubicBezTo>
                  <a:lnTo>
                    <a:pt x="2561" y="9966"/>
                  </a:lnTo>
                  <a:cubicBezTo>
                    <a:pt x="2561" y="9954"/>
                    <a:pt x="2572" y="9942"/>
                    <a:pt x="2596" y="9942"/>
                  </a:cubicBezTo>
                  <a:lnTo>
                    <a:pt x="3596" y="9942"/>
                  </a:lnTo>
                  <a:cubicBezTo>
                    <a:pt x="3692" y="9942"/>
                    <a:pt x="3763" y="9870"/>
                    <a:pt x="3763" y="9775"/>
                  </a:cubicBezTo>
                  <a:cubicBezTo>
                    <a:pt x="3763" y="9680"/>
                    <a:pt x="3692" y="9609"/>
                    <a:pt x="3596" y="9609"/>
                  </a:cubicBezTo>
                  <a:lnTo>
                    <a:pt x="3370" y="9609"/>
                  </a:lnTo>
                  <a:lnTo>
                    <a:pt x="3370" y="9418"/>
                  </a:lnTo>
                  <a:cubicBezTo>
                    <a:pt x="3370" y="9299"/>
                    <a:pt x="3465" y="9216"/>
                    <a:pt x="3584" y="9216"/>
                  </a:cubicBezTo>
                  <a:close/>
                  <a:moveTo>
                    <a:pt x="1810" y="0"/>
                  </a:moveTo>
                  <a:cubicBezTo>
                    <a:pt x="1656" y="0"/>
                    <a:pt x="1501" y="131"/>
                    <a:pt x="1501" y="310"/>
                  </a:cubicBezTo>
                  <a:lnTo>
                    <a:pt x="1501" y="726"/>
                  </a:lnTo>
                  <a:cubicBezTo>
                    <a:pt x="1501" y="893"/>
                    <a:pt x="1632" y="1036"/>
                    <a:pt x="1810" y="1036"/>
                  </a:cubicBezTo>
                  <a:lnTo>
                    <a:pt x="1846" y="1036"/>
                  </a:lnTo>
                  <a:lnTo>
                    <a:pt x="1846" y="1572"/>
                  </a:lnTo>
                  <a:cubicBezTo>
                    <a:pt x="1727" y="1572"/>
                    <a:pt x="1608" y="1512"/>
                    <a:pt x="1537" y="1417"/>
                  </a:cubicBezTo>
                  <a:lnTo>
                    <a:pt x="1394" y="1238"/>
                  </a:lnTo>
                  <a:cubicBezTo>
                    <a:pt x="1191" y="941"/>
                    <a:pt x="846" y="762"/>
                    <a:pt x="489" y="762"/>
                  </a:cubicBezTo>
                  <a:cubicBezTo>
                    <a:pt x="358" y="762"/>
                    <a:pt x="239" y="798"/>
                    <a:pt x="144" y="905"/>
                  </a:cubicBezTo>
                  <a:cubicBezTo>
                    <a:pt x="60" y="1000"/>
                    <a:pt x="1" y="1131"/>
                    <a:pt x="1" y="1250"/>
                  </a:cubicBezTo>
                  <a:lnTo>
                    <a:pt x="1" y="1929"/>
                  </a:lnTo>
                  <a:cubicBezTo>
                    <a:pt x="1" y="3560"/>
                    <a:pt x="834" y="3894"/>
                    <a:pt x="1501" y="4179"/>
                  </a:cubicBezTo>
                  <a:cubicBezTo>
                    <a:pt x="1870" y="4334"/>
                    <a:pt x="2203" y="4465"/>
                    <a:pt x="2370" y="4786"/>
                  </a:cubicBezTo>
                  <a:cubicBezTo>
                    <a:pt x="2406" y="4882"/>
                    <a:pt x="2394" y="4965"/>
                    <a:pt x="2334" y="5025"/>
                  </a:cubicBezTo>
                  <a:cubicBezTo>
                    <a:pt x="2284" y="5092"/>
                    <a:pt x="2191" y="5124"/>
                    <a:pt x="2108" y="5124"/>
                  </a:cubicBezTo>
                  <a:cubicBezTo>
                    <a:pt x="2073" y="5124"/>
                    <a:pt x="2041" y="5118"/>
                    <a:pt x="2013" y="5108"/>
                  </a:cubicBezTo>
                  <a:cubicBezTo>
                    <a:pt x="1894" y="5060"/>
                    <a:pt x="1870" y="4906"/>
                    <a:pt x="1870" y="4786"/>
                  </a:cubicBezTo>
                  <a:cubicBezTo>
                    <a:pt x="1870" y="4703"/>
                    <a:pt x="1810" y="4632"/>
                    <a:pt x="1727" y="4632"/>
                  </a:cubicBezTo>
                  <a:cubicBezTo>
                    <a:pt x="1632" y="4632"/>
                    <a:pt x="1560" y="4691"/>
                    <a:pt x="1560" y="4775"/>
                  </a:cubicBezTo>
                  <a:cubicBezTo>
                    <a:pt x="1560" y="4929"/>
                    <a:pt x="1572" y="5263"/>
                    <a:pt x="1894" y="5406"/>
                  </a:cubicBezTo>
                  <a:cubicBezTo>
                    <a:pt x="1965" y="5429"/>
                    <a:pt x="2037" y="5441"/>
                    <a:pt x="2108" y="5441"/>
                  </a:cubicBezTo>
                  <a:cubicBezTo>
                    <a:pt x="2275" y="5441"/>
                    <a:pt x="2453" y="5370"/>
                    <a:pt x="2572" y="5251"/>
                  </a:cubicBezTo>
                  <a:cubicBezTo>
                    <a:pt x="2584" y="5239"/>
                    <a:pt x="2608" y="5227"/>
                    <a:pt x="2608" y="5203"/>
                  </a:cubicBezTo>
                  <a:cubicBezTo>
                    <a:pt x="2918" y="5703"/>
                    <a:pt x="3323" y="6144"/>
                    <a:pt x="3811" y="6489"/>
                  </a:cubicBezTo>
                  <a:lnTo>
                    <a:pt x="3834" y="6501"/>
                  </a:lnTo>
                  <a:cubicBezTo>
                    <a:pt x="3799" y="6561"/>
                    <a:pt x="3775" y="6656"/>
                    <a:pt x="3775" y="6727"/>
                  </a:cubicBezTo>
                  <a:lnTo>
                    <a:pt x="3775" y="6846"/>
                  </a:lnTo>
                  <a:cubicBezTo>
                    <a:pt x="3775" y="7037"/>
                    <a:pt x="3918" y="7215"/>
                    <a:pt x="4096" y="7263"/>
                  </a:cubicBezTo>
                  <a:lnTo>
                    <a:pt x="4096" y="8870"/>
                  </a:lnTo>
                  <a:lnTo>
                    <a:pt x="3596" y="8870"/>
                  </a:lnTo>
                  <a:cubicBezTo>
                    <a:pt x="3299" y="8870"/>
                    <a:pt x="3061" y="9108"/>
                    <a:pt x="3061" y="9406"/>
                  </a:cubicBezTo>
                  <a:lnTo>
                    <a:pt x="3061" y="9597"/>
                  </a:lnTo>
                  <a:lnTo>
                    <a:pt x="2620" y="9597"/>
                  </a:lnTo>
                  <a:cubicBezTo>
                    <a:pt x="2441" y="9597"/>
                    <a:pt x="2287" y="9716"/>
                    <a:pt x="2263" y="9894"/>
                  </a:cubicBezTo>
                  <a:lnTo>
                    <a:pt x="2108" y="10680"/>
                  </a:lnTo>
                  <a:cubicBezTo>
                    <a:pt x="2096" y="10787"/>
                    <a:pt x="2108" y="10906"/>
                    <a:pt x="2191" y="10978"/>
                  </a:cubicBezTo>
                  <a:cubicBezTo>
                    <a:pt x="2263" y="11073"/>
                    <a:pt x="2370" y="11121"/>
                    <a:pt x="2465" y="11121"/>
                  </a:cubicBezTo>
                  <a:lnTo>
                    <a:pt x="6752" y="11121"/>
                  </a:lnTo>
                  <a:cubicBezTo>
                    <a:pt x="6859" y="11121"/>
                    <a:pt x="6966" y="11073"/>
                    <a:pt x="7037" y="10978"/>
                  </a:cubicBezTo>
                  <a:cubicBezTo>
                    <a:pt x="7109" y="10894"/>
                    <a:pt x="7144" y="10787"/>
                    <a:pt x="7109" y="10680"/>
                  </a:cubicBezTo>
                  <a:lnTo>
                    <a:pt x="6966" y="9894"/>
                  </a:lnTo>
                  <a:cubicBezTo>
                    <a:pt x="6930" y="9716"/>
                    <a:pt x="6787" y="9597"/>
                    <a:pt x="6609" y="9597"/>
                  </a:cubicBezTo>
                  <a:lnTo>
                    <a:pt x="6156" y="9597"/>
                  </a:lnTo>
                  <a:lnTo>
                    <a:pt x="6156" y="9406"/>
                  </a:lnTo>
                  <a:cubicBezTo>
                    <a:pt x="6156" y="9108"/>
                    <a:pt x="5918" y="8870"/>
                    <a:pt x="5620" y="8870"/>
                  </a:cubicBezTo>
                  <a:lnTo>
                    <a:pt x="5132" y="8870"/>
                  </a:lnTo>
                  <a:lnTo>
                    <a:pt x="5132" y="7263"/>
                  </a:lnTo>
                  <a:cubicBezTo>
                    <a:pt x="5311" y="7215"/>
                    <a:pt x="5442" y="7037"/>
                    <a:pt x="5442" y="6846"/>
                  </a:cubicBezTo>
                  <a:lnTo>
                    <a:pt x="5442" y="6727"/>
                  </a:lnTo>
                  <a:cubicBezTo>
                    <a:pt x="5442" y="6632"/>
                    <a:pt x="5418" y="6561"/>
                    <a:pt x="5382" y="6501"/>
                  </a:cubicBezTo>
                  <a:lnTo>
                    <a:pt x="5418" y="6489"/>
                  </a:lnTo>
                  <a:cubicBezTo>
                    <a:pt x="5894" y="6132"/>
                    <a:pt x="6311" y="5703"/>
                    <a:pt x="6621" y="5203"/>
                  </a:cubicBezTo>
                  <a:cubicBezTo>
                    <a:pt x="6632" y="5227"/>
                    <a:pt x="6656" y="5239"/>
                    <a:pt x="6656" y="5251"/>
                  </a:cubicBezTo>
                  <a:cubicBezTo>
                    <a:pt x="6775" y="5382"/>
                    <a:pt x="6954" y="5441"/>
                    <a:pt x="7109" y="5441"/>
                  </a:cubicBezTo>
                  <a:cubicBezTo>
                    <a:pt x="7192" y="5441"/>
                    <a:pt x="7263" y="5429"/>
                    <a:pt x="7335" y="5406"/>
                  </a:cubicBezTo>
                  <a:cubicBezTo>
                    <a:pt x="7644" y="5263"/>
                    <a:pt x="7668" y="4929"/>
                    <a:pt x="7668" y="4775"/>
                  </a:cubicBezTo>
                  <a:cubicBezTo>
                    <a:pt x="7668" y="4701"/>
                    <a:pt x="7603" y="4628"/>
                    <a:pt x="7531" y="4628"/>
                  </a:cubicBezTo>
                  <a:cubicBezTo>
                    <a:pt x="7521" y="4628"/>
                    <a:pt x="7511" y="4629"/>
                    <a:pt x="7502" y="4632"/>
                  </a:cubicBezTo>
                  <a:cubicBezTo>
                    <a:pt x="7406" y="4632"/>
                    <a:pt x="7335" y="4703"/>
                    <a:pt x="7347" y="4786"/>
                  </a:cubicBezTo>
                  <a:cubicBezTo>
                    <a:pt x="7347" y="4906"/>
                    <a:pt x="7335" y="5048"/>
                    <a:pt x="7216" y="5108"/>
                  </a:cubicBezTo>
                  <a:cubicBezTo>
                    <a:pt x="7188" y="5117"/>
                    <a:pt x="7158" y="5122"/>
                    <a:pt x="7128" y="5122"/>
                  </a:cubicBezTo>
                  <a:cubicBezTo>
                    <a:pt x="7043" y="5122"/>
                    <a:pt x="6956" y="5086"/>
                    <a:pt x="6894" y="5025"/>
                  </a:cubicBezTo>
                  <a:cubicBezTo>
                    <a:pt x="6835" y="4953"/>
                    <a:pt x="6811" y="4882"/>
                    <a:pt x="6859" y="4786"/>
                  </a:cubicBezTo>
                  <a:cubicBezTo>
                    <a:pt x="7025" y="4465"/>
                    <a:pt x="7335" y="4334"/>
                    <a:pt x="7728" y="4179"/>
                  </a:cubicBezTo>
                  <a:cubicBezTo>
                    <a:pt x="8395" y="3917"/>
                    <a:pt x="9228" y="3572"/>
                    <a:pt x="9228" y="1929"/>
                  </a:cubicBezTo>
                  <a:lnTo>
                    <a:pt x="9228" y="1250"/>
                  </a:lnTo>
                  <a:cubicBezTo>
                    <a:pt x="9216" y="1131"/>
                    <a:pt x="9168" y="1000"/>
                    <a:pt x="9061" y="905"/>
                  </a:cubicBezTo>
                  <a:cubicBezTo>
                    <a:pt x="8978" y="822"/>
                    <a:pt x="8859" y="762"/>
                    <a:pt x="8716" y="762"/>
                  </a:cubicBezTo>
                  <a:cubicBezTo>
                    <a:pt x="8359" y="762"/>
                    <a:pt x="8025" y="941"/>
                    <a:pt x="7811" y="1238"/>
                  </a:cubicBezTo>
                  <a:lnTo>
                    <a:pt x="7680" y="1417"/>
                  </a:lnTo>
                  <a:cubicBezTo>
                    <a:pt x="7609" y="1512"/>
                    <a:pt x="7490" y="1572"/>
                    <a:pt x="7371" y="1572"/>
                  </a:cubicBezTo>
                  <a:lnTo>
                    <a:pt x="7371" y="1036"/>
                  </a:lnTo>
                  <a:lnTo>
                    <a:pt x="7394" y="1036"/>
                  </a:lnTo>
                  <a:cubicBezTo>
                    <a:pt x="7561" y="1036"/>
                    <a:pt x="7704" y="905"/>
                    <a:pt x="7704" y="726"/>
                  </a:cubicBezTo>
                  <a:lnTo>
                    <a:pt x="7704" y="310"/>
                  </a:lnTo>
                  <a:cubicBezTo>
                    <a:pt x="7704" y="143"/>
                    <a:pt x="7573" y="0"/>
                    <a:pt x="73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506;p62">
              <a:extLst>
                <a:ext uri="{FF2B5EF4-FFF2-40B4-BE49-F238E27FC236}">
                  <a16:creationId xmlns:a16="http://schemas.microsoft.com/office/drawing/2014/main" id="{F10F377B-F0D2-39E7-401C-6B5A8D823373}"/>
                </a:ext>
              </a:extLst>
            </p:cNvPr>
            <p:cNvSpPr/>
            <p:nvPr/>
          </p:nvSpPr>
          <p:spPr>
            <a:xfrm>
              <a:off x="4118903" y="3867139"/>
              <a:ext cx="93987" cy="87971"/>
            </a:xfrm>
            <a:custGeom>
              <a:avLst/>
              <a:gdLst/>
              <a:ahLst/>
              <a:cxnLst/>
              <a:rect l="l" t="t" r="r" b="b"/>
              <a:pathLst>
                <a:path w="2953" h="2764" extrusionOk="0">
                  <a:moveTo>
                    <a:pt x="1477" y="489"/>
                  </a:moveTo>
                  <a:lnTo>
                    <a:pt x="1727" y="989"/>
                  </a:lnTo>
                  <a:cubicBezTo>
                    <a:pt x="1762" y="1049"/>
                    <a:pt x="1822" y="1096"/>
                    <a:pt x="1881" y="1096"/>
                  </a:cubicBezTo>
                  <a:lnTo>
                    <a:pt x="2441" y="1180"/>
                  </a:lnTo>
                  <a:lnTo>
                    <a:pt x="2036" y="1584"/>
                  </a:lnTo>
                  <a:cubicBezTo>
                    <a:pt x="2000" y="1632"/>
                    <a:pt x="1977" y="1692"/>
                    <a:pt x="1977" y="1763"/>
                  </a:cubicBezTo>
                  <a:lnTo>
                    <a:pt x="2072" y="2335"/>
                  </a:lnTo>
                  <a:lnTo>
                    <a:pt x="1560" y="2061"/>
                  </a:lnTo>
                  <a:cubicBezTo>
                    <a:pt x="1536" y="2049"/>
                    <a:pt x="1500" y="2037"/>
                    <a:pt x="1477" y="2037"/>
                  </a:cubicBezTo>
                  <a:cubicBezTo>
                    <a:pt x="1441" y="2037"/>
                    <a:pt x="1417" y="2049"/>
                    <a:pt x="1381" y="2061"/>
                  </a:cubicBezTo>
                  <a:lnTo>
                    <a:pt x="881" y="2335"/>
                  </a:lnTo>
                  <a:lnTo>
                    <a:pt x="965" y="1763"/>
                  </a:lnTo>
                  <a:cubicBezTo>
                    <a:pt x="988" y="1703"/>
                    <a:pt x="953" y="1632"/>
                    <a:pt x="905" y="1584"/>
                  </a:cubicBezTo>
                  <a:lnTo>
                    <a:pt x="512" y="1180"/>
                  </a:lnTo>
                  <a:lnTo>
                    <a:pt x="1072" y="1096"/>
                  </a:lnTo>
                  <a:cubicBezTo>
                    <a:pt x="1131" y="1084"/>
                    <a:pt x="1191" y="1049"/>
                    <a:pt x="1227" y="989"/>
                  </a:cubicBezTo>
                  <a:lnTo>
                    <a:pt x="1477" y="489"/>
                  </a:lnTo>
                  <a:close/>
                  <a:moveTo>
                    <a:pt x="1477" y="1"/>
                  </a:moveTo>
                  <a:cubicBezTo>
                    <a:pt x="1405" y="1"/>
                    <a:pt x="1322" y="49"/>
                    <a:pt x="1298" y="108"/>
                  </a:cubicBezTo>
                  <a:lnTo>
                    <a:pt x="953" y="799"/>
                  </a:lnTo>
                  <a:lnTo>
                    <a:pt x="191" y="906"/>
                  </a:lnTo>
                  <a:cubicBezTo>
                    <a:pt x="119" y="918"/>
                    <a:pt x="60" y="965"/>
                    <a:pt x="36" y="1037"/>
                  </a:cubicBezTo>
                  <a:cubicBezTo>
                    <a:pt x="0" y="1108"/>
                    <a:pt x="36" y="1180"/>
                    <a:pt x="72" y="1227"/>
                  </a:cubicBezTo>
                  <a:lnTo>
                    <a:pt x="631" y="1763"/>
                  </a:lnTo>
                  <a:lnTo>
                    <a:pt x="488" y="2525"/>
                  </a:lnTo>
                  <a:cubicBezTo>
                    <a:pt x="476" y="2596"/>
                    <a:pt x="512" y="2668"/>
                    <a:pt x="572" y="2716"/>
                  </a:cubicBezTo>
                  <a:cubicBezTo>
                    <a:pt x="604" y="2741"/>
                    <a:pt x="639" y="2753"/>
                    <a:pt x="676" y="2753"/>
                  </a:cubicBezTo>
                  <a:cubicBezTo>
                    <a:pt x="708" y="2753"/>
                    <a:pt x="741" y="2744"/>
                    <a:pt x="774" y="2727"/>
                  </a:cubicBezTo>
                  <a:lnTo>
                    <a:pt x="1465" y="2370"/>
                  </a:lnTo>
                  <a:lnTo>
                    <a:pt x="2143" y="2727"/>
                  </a:lnTo>
                  <a:cubicBezTo>
                    <a:pt x="2179" y="2751"/>
                    <a:pt x="2203" y="2763"/>
                    <a:pt x="2239" y="2763"/>
                  </a:cubicBezTo>
                  <a:cubicBezTo>
                    <a:pt x="2274" y="2763"/>
                    <a:pt x="2310" y="2751"/>
                    <a:pt x="2358" y="2716"/>
                  </a:cubicBezTo>
                  <a:cubicBezTo>
                    <a:pt x="2417" y="2668"/>
                    <a:pt x="2441" y="2596"/>
                    <a:pt x="2429" y="2525"/>
                  </a:cubicBezTo>
                  <a:lnTo>
                    <a:pt x="2298" y="1763"/>
                  </a:lnTo>
                  <a:lnTo>
                    <a:pt x="2846" y="1227"/>
                  </a:lnTo>
                  <a:cubicBezTo>
                    <a:pt x="2917" y="1180"/>
                    <a:pt x="2953" y="1108"/>
                    <a:pt x="2917" y="1037"/>
                  </a:cubicBezTo>
                  <a:cubicBezTo>
                    <a:pt x="2893" y="965"/>
                    <a:pt x="2834" y="918"/>
                    <a:pt x="2751" y="906"/>
                  </a:cubicBezTo>
                  <a:lnTo>
                    <a:pt x="2000" y="799"/>
                  </a:lnTo>
                  <a:lnTo>
                    <a:pt x="1655" y="108"/>
                  </a:lnTo>
                  <a:cubicBezTo>
                    <a:pt x="1619" y="37"/>
                    <a:pt x="1548" y="1"/>
                    <a:pt x="1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8" name="Google Shape;504;p62">
            <a:extLst>
              <a:ext uri="{FF2B5EF4-FFF2-40B4-BE49-F238E27FC236}">
                <a16:creationId xmlns:a16="http://schemas.microsoft.com/office/drawing/2014/main" id="{E4EC9BEE-7444-FE12-61FF-BEE6698ABB73}"/>
              </a:ext>
            </a:extLst>
          </p:cNvPr>
          <p:cNvGrpSpPr/>
          <p:nvPr/>
        </p:nvGrpSpPr>
        <p:grpSpPr>
          <a:xfrm>
            <a:off x="4336668" y="2722797"/>
            <a:ext cx="391605" cy="471939"/>
            <a:chOff x="4019984" y="3805393"/>
            <a:chExt cx="293704" cy="353954"/>
          </a:xfrm>
          <a:solidFill>
            <a:srgbClr val="000000"/>
          </a:solidFill>
        </p:grpSpPr>
        <p:sp>
          <p:nvSpPr>
            <p:cNvPr id="34" name="Google Shape;505;p62">
              <a:extLst>
                <a:ext uri="{FF2B5EF4-FFF2-40B4-BE49-F238E27FC236}">
                  <a16:creationId xmlns:a16="http://schemas.microsoft.com/office/drawing/2014/main" id="{80D49BB0-57A2-84BA-1AE4-B4877545BF6E}"/>
                </a:ext>
              </a:extLst>
            </p:cNvPr>
            <p:cNvSpPr/>
            <p:nvPr/>
          </p:nvSpPr>
          <p:spPr>
            <a:xfrm>
              <a:off x="4019984" y="3805393"/>
              <a:ext cx="293704" cy="353954"/>
            </a:xfrm>
            <a:custGeom>
              <a:avLst/>
              <a:gdLst/>
              <a:ahLst/>
              <a:cxnLst/>
              <a:rect l="l" t="t" r="r" b="b"/>
              <a:pathLst>
                <a:path w="9228" h="11121" extrusionOk="0">
                  <a:moveTo>
                    <a:pt x="477" y="1084"/>
                  </a:moveTo>
                  <a:cubicBezTo>
                    <a:pt x="727" y="1084"/>
                    <a:pt x="977" y="1215"/>
                    <a:pt x="1108" y="1429"/>
                  </a:cubicBezTo>
                  <a:lnTo>
                    <a:pt x="1251" y="1608"/>
                  </a:lnTo>
                  <a:cubicBezTo>
                    <a:pt x="1382" y="1798"/>
                    <a:pt x="1608" y="1917"/>
                    <a:pt x="1822" y="1917"/>
                  </a:cubicBezTo>
                  <a:lnTo>
                    <a:pt x="1822" y="2620"/>
                  </a:lnTo>
                  <a:cubicBezTo>
                    <a:pt x="1822" y="3120"/>
                    <a:pt x="1906" y="3596"/>
                    <a:pt x="2049" y="4072"/>
                  </a:cubicBezTo>
                  <a:cubicBezTo>
                    <a:pt x="1918" y="4001"/>
                    <a:pt x="1775" y="3929"/>
                    <a:pt x="1620" y="3870"/>
                  </a:cubicBezTo>
                  <a:cubicBezTo>
                    <a:pt x="1298" y="3739"/>
                    <a:pt x="965" y="3596"/>
                    <a:pt x="727" y="3334"/>
                  </a:cubicBezTo>
                  <a:cubicBezTo>
                    <a:pt x="441" y="3024"/>
                    <a:pt x="310" y="2560"/>
                    <a:pt x="310" y="1929"/>
                  </a:cubicBezTo>
                  <a:lnTo>
                    <a:pt x="310" y="1250"/>
                  </a:lnTo>
                  <a:cubicBezTo>
                    <a:pt x="310" y="1203"/>
                    <a:pt x="322" y="1155"/>
                    <a:pt x="358" y="1131"/>
                  </a:cubicBezTo>
                  <a:cubicBezTo>
                    <a:pt x="382" y="1096"/>
                    <a:pt x="429" y="1084"/>
                    <a:pt x="477" y="1084"/>
                  </a:cubicBezTo>
                  <a:close/>
                  <a:moveTo>
                    <a:pt x="8704" y="1084"/>
                  </a:moveTo>
                  <a:cubicBezTo>
                    <a:pt x="8752" y="1084"/>
                    <a:pt x="8799" y="1096"/>
                    <a:pt x="8823" y="1131"/>
                  </a:cubicBezTo>
                  <a:cubicBezTo>
                    <a:pt x="8847" y="1155"/>
                    <a:pt x="8871" y="1203"/>
                    <a:pt x="8871" y="1250"/>
                  </a:cubicBezTo>
                  <a:lnTo>
                    <a:pt x="8871" y="1929"/>
                  </a:lnTo>
                  <a:lnTo>
                    <a:pt x="8883" y="1929"/>
                  </a:lnTo>
                  <a:cubicBezTo>
                    <a:pt x="8883" y="2572"/>
                    <a:pt x="8752" y="3036"/>
                    <a:pt x="8466" y="3334"/>
                  </a:cubicBezTo>
                  <a:cubicBezTo>
                    <a:pt x="8228" y="3596"/>
                    <a:pt x="7883" y="3739"/>
                    <a:pt x="7573" y="3870"/>
                  </a:cubicBezTo>
                  <a:cubicBezTo>
                    <a:pt x="7430" y="3929"/>
                    <a:pt x="7263" y="3989"/>
                    <a:pt x="7133" y="4072"/>
                  </a:cubicBezTo>
                  <a:cubicBezTo>
                    <a:pt x="7275" y="3620"/>
                    <a:pt x="7347" y="3120"/>
                    <a:pt x="7347" y="2620"/>
                  </a:cubicBezTo>
                  <a:lnTo>
                    <a:pt x="7347" y="1917"/>
                  </a:lnTo>
                  <a:cubicBezTo>
                    <a:pt x="7585" y="1917"/>
                    <a:pt x="7799" y="1798"/>
                    <a:pt x="7930" y="1608"/>
                  </a:cubicBezTo>
                  <a:lnTo>
                    <a:pt x="8061" y="1429"/>
                  </a:lnTo>
                  <a:cubicBezTo>
                    <a:pt x="8216" y="1215"/>
                    <a:pt x="8454" y="1084"/>
                    <a:pt x="8704" y="1084"/>
                  </a:cubicBezTo>
                  <a:close/>
                  <a:moveTo>
                    <a:pt x="7347" y="345"/>
                  </a:moveTo>
                  <a:lnTo>
                    <a:pt x="7347" y="726"/>
                  </a:lnTo>
                  <a:lnTo>
                    <a:pt x="5954" y="726"/>
                  </a:lnTo>
                  <a:cubicBezTo>
                    <a:pt x="5859" y="726"/>
                    <a:pt x="5787" y="798"/>
                    <a:pt x="5787" y="893"/>
                  </a:cubicBezTo>
                  <a:cubicBezTo>
                    <a:pt x="5787" y="976"/>
                    <a:pt x="5859" y="1060"/>
                    <a:pt x="5954" y="1060"/>
                  </a:cubicBezTo>
                  <a:lnTo>
                    <a:pt x="7013" y="1060"/>
                  </a:lnTo>
                  <a:lnTo>
                    <a:pt x="7013" y="2620"/>
                  </a:lnTo>
                  <a:cubicBezTo>
                    <a:pt x="7037" y="4036"/>
                    <a:pt x="6359" y="5382"/>
                    <a:pt x="5204" y="6239"/>
                  </a:cubicBezTo>
                  <a:lnTo>
                    <a:pt x="5085" y="6322"/>
                  </a:lnTo>
                  <a:cubicBezTo>
                    <a:pt x="5061" y="6322"/>
                    <a:pt x="5025" y="6310"/>
                    <a:pt x="5001" y="6310"/>
                  </a:cubicBezTo>
                  <a:lnTo>
                    <a:pt x="4192" y="6310"/>
                  </a:lnTo>
                  <a:cubicBezTo>
                    <a:pt x="4168" y="6310"/>
                    <a:pt x="4132" y="6310"/>
                    <a:pt x="4108" y="6322"/>
                  </a:cubicBezTo>
                  <a:lnTo>
                    <a:pt x="3989" y="6239"/>
                  </a:lnTo>
                  <a:cubicBezTo>
                    <a:pt x="2846" y="5382"/>
                    <a:pt x="2156" y="4048"/>
                    <a:pt x="2156" y="2620"/>
                  </a:cubicBezTo>
                  <a:lnTo>
                    <a:pt x="2156" y="1060"/>
                  </a:lnTo>
                  <a:lnTo>
                    <a:pt x="5204" y="1060"/>
                  </a:lnTo>
                  <a:cubicBezTo>
                    <a:pt x="5299" y="1060"/>
                    <a:pt x="5370" y="976"/>
                    <a:pt x="5370" y="893"/>
                  </a:cubicBezTo>
                  <a:cubicBezTo>
                    <a:pt x="5370" y="798"/>
                    <a:pt x="5299" y="726"/>
                    <a:pt x="5204" y="726"/>
                  </a:cubicBezTo>
                  <a:lnTo>
                    <a:pt x="1810" y="726"/>
                  </a:lnTo>
                  <a:lnTo>
                    <a:pt x="1810" y="345"/>
                  </a:lnTo>
                  <a:close/>
                  <a:moveTo>
                    <a:pt x="5001" y="6632"/>
                  </a:moveTo>
                  <a:cubicBezTo>
                    <a:pt x="5061" y="6632"/>
                    <a:pt x="5108" y="6680"/>
                    <a:pt x="5108" y="6739"/>
                  </a:cubicBezTo>
                  <a:lnTo>
                    <a:pt x="5108" y="6858"/>
                  </a:lnTo>
                  <a:cubicBezTo>
                    <a:pt x="5108" y="6918"/>
                    <a:pt x="5061" y="6965"/>
                    <a:pt x="5001" y="6965"/>
                  </a:cubicBezTo>
                  <a:lnTo>
                    <a:pt x="4192" y="6965"/>
                  </a:lnTo>
                  <a:cubicBezTo>
                    <a:pt x="4132" y="6965"/>
                    <a:pt x="4085" y="6918"/>
                    <a:pt x="4085" y="6858"/>
                  </a:cubicBezTo>
                  <a:lnTo>
                    <a:pt x="4085" y="6739"/>
                  </a:lnTo>
                  <a:cubicBezTo>
                    <a:pt x="4085" y="6680"/>
                    <a:pt x="4132" y="6632"/>
                    <a:pt x="4192" y="6632"/>
                  </a:cubicBezTo>
                  <a:close/>
                  <a:moveTo>
                    <a:pt x="4787" y="7287"/>
                  </a:moveTo>
                  <a:lnTo>
                    <a:pt x="4787" y="8882"/>
                  </a:lnTo>
                  <a:lnTo>
                    <a:pt x="4406" y="8882"/>
                  </a:lnTo>
                  <a:lnTo>
                    <a:pt x="4406" y="7287"/>
                  </a:lnTo>
                  <a:close/>
                  <a:moveTo>
                    <a:pt x="5609" y="9216"/>
                  </a:moveTo>
                  <a:cubicBezTo>
                    <a:pt x="5728" y="9216"/>
                    <a:pt x="5823" y="9299"/>
                    <a:pt x="5823" y="9418"/>
                  </a:cubicBezTo>
                  <a:lnTo>
                    <a:pt x="5823" y="9609"/>
                  </a:lnTo>
                  <a:lnTo>
                    <a:pt x="4370" y="9609"/>
                  </a:lnTo>
                  <a:cubicBezTo>
                    <a:pt x="4287" y="9609"/>
                    <a:pt x="4204" y="9680"/>
                    <a:pt x="4204" y="9775"/>
                  </a:cubicBezTo>
                  <a:cubicBezTo>
                    <a:pt x="4204" y="9870"/>
                    <a:pt x="4287" y="9942"/>
                    <a:pt x="4370" y="9942"/>
                  </a:cubicBezTo>
                  <a:lnTo>
                    <a:pt x="6585" y="9942"/>
                  </a:lnTo>
                  <a:cubicBezTo>
                    <a:pt x="6609" y="9942"/>
                    <a:pt x="6621" y="9954"/>
                    <a:pt x="6632" y="9966"/>
                  </a:cubicBezTo>
                  <a:lnTo>
                    <a:pt x="6787" y="10763"/>
                  </a:lnTo>
                  <a:cubicBezTo>
                    <a:pt x="6787" y="10775"/>
                    <a:pt x="6787" y="10787"/>
                    <a:pt x="6763" y="10787"/>
                  </a:cubicBezTo>
                  <a:cubicBezTo>
                    <a:pt x="6763" y="10787"/>
                    <a:pt x="6752" y="10799"/>
                    <a:pt x="6740" y="10799"/>
                  </a:cubicBezTo>
                  <a:lnTo>
                    <a:pt x="2453" y="10799"/>
                  </a:lnTo>
                  <a:cubicBezTo>
                    <a:pt x="2441" y="10799"/>
                    <a:pt x="2418" y="10787"/>
                    <a:pt x="2418" y="10787"/>
                  </a:cubicBezTo>
                  <a:cubicBezTo>
                    <a:pt x="2418" y="10787"/>
                    <a:pt x="2406" y="10775"/>
                    <a:pt x="2406" y="10763"/>
                  </a:cubicBezTo>
                  <a:lnTo>
                    <a:pt x="2561" y="9966"/>
                  </a:lnTo>
                  <a:cubicBezTo>
                    <a:pt x="2561" y="9954"/>
                    <a:pt x="2572" y="9942"/>
                    <a:pt x="2596" y="9942"/>
                  </a:cubicBezTo>
                  <a:lnTo>
                    <a:pt x="3596" y="9942"/>
                  </a:lnTo>
                  <a:cubicBezTo>
                    <a:pt x="3692" y="9942"/>
                    <a:pt x="3763" y="9870"/>
                    <a:pt x="3763" y="9775"/>
                  </a:cubicBezTo>
                  <a:cubicBezTo>
                    <a:pt x="3763" y="9680"/>
                    <a:pt x="3692" y="9609"/>
                    <a:pt x="3596" y="9609"/>
                  </a:cubicBezTo>
                  <a:lnTo>
                    <a:pt x="3370" y="9609"/>
                  </a:lnTo>
                  <a:lnTo>
                    <a:pt x="3370" y="9418"/>
                  </a:lnTo>
                  <a:cubicBezTo>
                    <a:pt x="3370" y="9299"/>
                    <a:pt x="3465" y="9216"/>
                    <a:pt x="3584" y="9216"/>
                  </a:cubicBezTo>
                  <a:close/>
                  <a:moveTo>
                    <a:pt x="1810" y="0"/>
                  </a:moveTo>
                  <a:cubicBezTo>
                    <a:pt x="1656" y="0"/>
                    <a:pt x="1501" y="131"/>
                    <a:pt x="1501" y="310"/>
                  </a:cubicBezTo>
                  <a:lnTo>
                    <a:pt x="1501" y="726"/>
                  </a:lnTo>
                  <a:cubicBezTo>
                    <a:pt x="1501" y="893"/>
                    <a:pt x="1632" y="1036"/>
                    <a:pt x="1810" y="1036"/>
                  </a:cubicBezTo>
                  <a:lnTo>
                    <a:pt x="1846" y="1036"/>
                  </a:lnTo>
                  <a:lnTo>
                    <a:pt x="1846" y="1572"/>
                  </a:lnTo>
                  <a:cubicBezTo>
                    <a:pt x="1727" y="1572"/>
                    <a:pt x="1608" y="1512"/>
                    <a:pt x="1537" y="1417"/>
                  </a:cubicBezTo>
                  <a:lnTo>
                    <a:pt x="1394" y="1238"/>
                  </a:lnTo>
                  <a:cubicBezTo>
                    <a:pt x="1191" y="941"/>
                    <a:pt x="846" y="762"/>
                    <a:pt x="489" y="762"/>
                  </a:cubicBezTo>
                  <a:cubicBezTo>
                    <a:pt x="358" y="762"/>
                    <a:pt x="239" y="798"/>
                    <a:pt x="144" y="905"/>
                  </a:cubicBezTo>
                  <a:cubicBezTo>
                    <a:pt x="60" y="1000"/>
                    <a:pt x="1" y="1131"/>
                    <a:pt x="1" y="1250"/>
                  </a:cubicBezTo>
                  <a:lnTo>
                    <a:pt x="1" y="1929"/>
                  </a:lnTo>
                  <a:cubicBezTo>
                    <a:pt x="1" y="3560"/>
                    <a:pt x="834" y="3894"/>
                    <a:pt x="1501" y="4179"/>
                  </a:cubicBezTo>
                  <a:cubicBezTo>
                    <a:pt x="1870" y="4334"/>
                    <a:pt x="2203" y="4465"/>
                    <a:pt x="2370" y="4786"/>
                  </a:cubicBezTo>
                  <a:cubicBezTo>
                    <a:pt x="2406" y="4882"/>
                    <a:pt x="2394" y="4965"/>
                    <a:pt x="2334" y="5025"/>
                  </a:cubicBezTo>
                  <a:cubicBezTo>
                    <a:pt x="2284" y="5092"/>
                    <a:pt x="2191" y="5124"/>
                    <a:pt x="2108" y="5124"/>
                  </a:cubicBezTo>
                  <a:cubicBezTo>
                    <a:pt x="2073" y="5124"/>
                    <a:pt x="2041" y="5118"/>
                    <a:pt x="2013" y="5108"/>
                  </a:cubicBezTo>
                  <a:cubicBezTo>
                    <a:pt x="1894" y="5060"/>
                    <a:pt x="1870" y="4906"/>
                    <a:pt x="1870" y="4786"/>
                  </a:cubicBezTo>
                  <a:cubicBezTo>
                    <a:pt x="1870" y="4703"/>
                    <a:pt x="1810" y="4632"/>
                    <a:pt x="1727" y="4632"/>
                  </a:cubicBezTo>
                  <a:cubicBezTo>
                    <a:pt x="1632" y="4632"/>
                    <a:pt x="1560" y="4691"/>
                    <a:pt x="1560" y="4775"/>
                  </a:cubicBezTo>
                  <a:cubicBezTo>
                    <a:pt x="1560" y="4929"/>
                    <a:pt x="1572" y="5263"/>
                    <a:pt x="1894" y="5406"/>
                  </a:cubicBezTo>
                  <a:cubicBezTo>
                    <a:pt x="1965" y="5429"/>
                    <a:pt x="2037" y="5441"/>
                    <a:pt x="2108" y="5441"/>
                  </a:cubicBezTo>
                  <a:cubicBezTo>
                    <a:pt x="2275" y="5441"/>
                    <a:pt x="2453" y="5370"/>
                    <a:pt x="2572" y="5251"/>
                  </a:cubicBezTo>
                  <a:cubicBezTo>
                    <a:pt x="2584" y="5239"/>
                    <a:pt x="2608" y="5227"/>
                    <a:pt x="2608" y="5203"/>
                  </a:cubicBezTo>
                  <a:cubicBezTo>
                    <a:pt x="2918" y="5703"/>
                    <a:pt x="3323" y="6144"/>
                    <a:pt x="3811" y="6489"/>
                  </a:cubicBezTo>
                  <a:lnTo>
                    <a:pt x="3834" y="6501"/>
                  </a:lnTo>
                  <a:cubicBezTo>
                    <a:pt x="3799" y="6561"/>
                    <a:pt x="3775" y="6656"/>
                    <a:pt x="3775" y="6727"/>
                  </a:cubicBezTo>
                  <a:lnTo>
                    <a:pt x="3775" y="6846"/>
                  </a:lnTo>
                  <a:cubicBezTo>
                    <a:pt x="3775" y="7037"/>
                    <a:pt x="3918" y="7215"/>
                    <a:pt x="4096" y="7263"/>
                  </a:cubicBezTo>
                  <a:lnTo>
                    <a:pt x="4096" y="8870"/>
                  </a:lnTo>
                  <a:lnTo>
                    <a:pt x="3596" y="8870"/>
                  </a:lnTo>
                  <a:cubicBezTo>
                    <a:pt x="3299" y="8870"/>
                    <a:pt x="3061" y="9108"/>
                    <a:pt x="3061" y="9406"/>
                  </a:cubicBezTo>
                  <a:lnTo>
                    <a:pt x="3061" y="9597"/>
                  </a:lnTo>
                  <a:lnTo>
                    <a:pt x="2620" y="9597"/>
                  </a:lnTo>
                  <a:cubicBezTo>
                    <a:pt x="2441" y="9597"/>
                    <a:pt x="2287" y="9716"/>
                    <a:pt x="2263" y="9894"/>
                  </a:cubicBezTo>
                  <a:lnTo>
                    <a:pt x="2108" y="10680"/>
                  </a:lnTo>
                  <a:cubicBezTo>
                    <a:pt x="2096" y="10787"/>
                    <a:pt x="2108" y="10906"/>
                    <a:pt x="2191" y="10978"/>
                  </a:cubicBezTo>
                  <a:cubicBezTo>
                    <a:pt x="2263" y="11073"/>
                    <a:pt x="2370" y="11121"/>
                    <a:pt x="2465" y="11121"/>
                  </a:cubicBezTo>
                  <a:lnTo>
                    <a:pt x="6752" y="11121"/>
                  </a:lnTo>
                  <a:cubicBezTo>
                    <a:pt x="6859" y="11121"/>
                    <a:pt x="6966" y="11073"/>
                    <a:pt x="7037" y="10978"/>
                  </a:cubicBezTo>
                  <a:cubicBezTo>
                    <a:pt x="7109" y="10894"/>
                    <a:pt x="7144" y="10787"/>
                    <a:pt x="7109" y="10680"/>
                  </a:cubicBezTo>
                  <a:lnTo>
                    <a:pt x="6966" y="9894"/>
                  </a:lnTo>
                  <a:cubicBezTo>
                    <a:pt x="6930" y="9716"/>
                    <a:pt x="6787" y="9597"/>
                    <a:pt x="6609" y="9597"/>
                  </a:cubicBezTo>
                  <a:lnTo>
                    <a:pt x="6156" y="9597"/>
                  </a:lnTo>
                  <a:lnTo>
                    <a:pt x="6156" y="9406"/>
                  </a:lnTo>
                  <a:cubicBezTo>
                    <a:pt x="6156" y="9108"/>
                    <a:pt x="5918" y="8870"/>
                    <a:pt x="5620" y="8870"/>
                  </a:cubicBezTo>
                  <a:lnTo>
                    <a:pt x="5132" y="8870"/>
                  </a:lnTo>
                  <a:lnTo>
                    <a:pt x="5132" y="7263"/>
                  </a:lnTo>
                  <a:cubicBezTo>
                    <a:pt x="5311" y="7215"/>
                    <a:pt x="5442" y="7037"/>
                    <a:pt x="5442" y="6846"/>
                  </a:cubicBezTo>
                  <a:lnTo>
                    <a:pt x="5442" y="6727"/>
                  </a:lnTo>
                  <a:cubicBezTo>
                    <a:pt x="5442" y="6632"/>
                    <a:pt x="5418" y="6561"/>
                    <a:pt x="5382" y="6501"/>
                  </a:cubicBezTo>
                  <a:lnTo>
                    <a:pt x="5418" y="6489"/>
                  </a:lnTo>
                  <a:cubicBezTo>
                    <a:pt x="5894" y="6132"/>
                    <a:pt x="6311" y="5703"/>
                    <a:pt x="6621" y="5203"/>
                  </a:cubicBezTo>
                  <a:cubicBezTo>
                    <a:pt x="6632" y="5227"/>
                    <a:pt x="6656" y="5239"/>
                    <a:pt x="6656" y="5251"/>
                  </a:cubicBezTo>
                  <a:cubicBezTo>
                    <a:pt x="6775" y="5382"/>
                    <a:pt x="6954" y="5441"/>
                    <a:pt x="7109" y="5441"/>
                  </a:cubicBezTo>
                  <a:cubicBezTo>
                    <a:pt x="7192" y="5441"/>
                    <a:pt x="7263" y="5429"/>
                    <a:pt x="7335" y="5406"/>
                  </a:cubicBezTo>
                  <a:cubicBezTo>
                    <a:pt x="7644" y="5263"/>
                    <a:pt x="7668" y="4929"/>
                    <a:pt x="7668" y="4775"/>
                  </a:cubicBezTo>
                  <a:cubicBezTo>
                    <a:pt x="7668" y="4701"/>
                    <a:pt x="7603" y="4628"/>
                    <a:pt x="7531" y="4628"/>
                  </a:cubicBezTo>
                  <a:cubicBezTo>
                    <a:pt x="7521" y="4628"/>
                    <a:pt x="7511" y="4629"/>
                    <a:pt x="7502" y="4632"/>
                  </a:cubicBezTo>
                  <a:cubicBezTo>
                    <a:pt x="7406" y="4632"/>
                    <a:pt x="7335" y="4703"/>
                    <a:pt x="7347" y="4786"/>
                  </a:cubicBezTo>
                  <a:cubicBezTo>
                    <a:pt x="7347" y="4906"/>
                    <a:pt x="7335" y="5048"/>
                    <a:pt x="7216" y="5108"/>
                  </a:cubicBezTo>
                  <a:cubicBezTo>
                    <a:pt x="7188" y="5117"/>
                    <a:pt x="7158" y="5122"/>
                    <a:pt x="7128" y="5122"/>
                  </a:cubicBezTo>
                  <a:cubicBezTo>
                    <a:pt x="7043" y="5122"/>
                    <a:pt x="6956" y="5086"/>
                    <a:pt x="6894" y="5025"/>
                  </a:cubicBezTo>
                  <a:cubicBezTo>
                    <a:pt x="6835" y="4953"/>
                    <a:pt x="6811" y="4882"/>
                    <a:pt x="6859" y="4786"/>
                  </a:cubicBezTo>
                  <a:cubicBezTo>
                    <a:pt x="7025" y="4465"/>
                    <a:pt x="7335" y="4334"/>
                    <a:pt x="7728" y="4179"/>
                  </a:cubicBezTo>
                  <a:cubicBezTo>
                    <a:pt x="8395" y="3917"/>
                    <a:pt x="9228" y="3572"/>
                    <a:pt x="9228" y="1929"/>
                  </a:cubicBezTo>
                  <a:lnTo>
                    <a:pt x="9228" y="1250"/>
                  </a:lnTo>
                  <a:cubicBezTo>
                    <a:pt x="9216" y="1131"/>
                    <a:pt x="9168" y="1000"/>
                    <a:pt x="9061" y="905"/>
                  </a:cubicBezTo>
                  <a:cubicBezTo>
                    <a:pt x="8978" y="822"/>
                    <a:pt x="8859" y="762"/>
                    <a:pt x="8716" y="762"/>
                  </a:cubicBezTo>
                  <a:cubicBezTo>
                    <a:pt x="8359" y="762"/>
                    <a:pt x="8025" y="941"/>
                    <a:pt x="7811" y="1238"/>
                  </a:cubicBezTo>
                  <a:lnTo>
                    <a:pt x="7680" y="1417"/>
                  </a:lnTo>
                  <a:cubicBezTo>
                    <a:pt x="7609" y="1512"/>
                    <a:pt x="7490" y="1572"/>
                    <a:pt x="7371" y="1572"/>
                  </a:cubicBezTo>
                  <a:lnTo>
                    <a:pt x="7371" y="1036"/>
                  </a:lnTo>
                  <a:lnTo>
                    <a:pt x="7394" y="1036"/>
                  </a:lnTo>
                  <a:cubicBezTo>
                    <a:pt x="7561" y="1036"/>
                    <a:pt x="7704" y="905"/>
                    <a:pt x="7704" y="726"/>
                  </a:cubicBezTo>
                  <a:lnTo>
                    <a:pt x="7704" y="310"/>
                  </a:lnTo>
                  <a:cubicBezTo>
                    <a:pt x="7704" y="143"/>
                    <a:pt x="7573" y="0"/>
                    <a:pt x="73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" name="Google Shape;506;p62">
              <a:extLst>
                <a:ext uri="{FF2B5EF4-FFF2-40B4-BE49-F238E27FC236}">
                  <a16:creationId xmlns:a16="http://schemas.microsoft.com/office/drawing/2014/main" id="{88670842-4699-0EF1-AF79-3D092692ED49}"/>
                </a:ext>
              </a:extLst>
            </p:cNvPr>
            <p:cNvSpPr/>
            <p:nvPr/>
          </p:nvSpPr>
          <p:spPr>
            <a:xfrm>
              <a:off x="4118903" y="3867139"/>
              <a:ext cx="93987" cy="87971"/>
            </a:xfrm>
            <a:custGeom>
              <a:avLst/>
              <a:gdLst/>
              <a:ahLst/>
              <a:cxnLst/>
              <a:rect l="l" t="t" r="r" b="b"/>
              <a:pathLst>
                <a:path w="2953" h="2764" extrusionOk="0">
                  <a:moveTo>
                    <a:pt x="1477" y="489"/>
                  </a:moveTo>
                  <a:lnTo>
                    <a:pt x="1727" y="989"/>
                  </a:lnTo>
                  <a:cubicBezTo>
                    <a:pt x="1762" y="1049"/>
                    <a:pt x="1822" y="1096"/>
                    <a:pt x="1881" y="1096"/>
                  </a:cubicBezTo>
                  <a:lnTo>
                    <a:pt x="2441" y="1180"/>
                  </a:lnTo>
                  <a:lnTo>
                    <a:pt x="2036" y="1584"/>
                  </a:lnTo>
                  <a:cubicBezTo>
                    <a:pt x="2000" y="1632"/>
                    <a:pt x="1977" y="1692"/>
                    <a:pt x="1977" y="1763"/>
                  </a:cubicBezTo>
                  <a:lnTo>
                    <a:pt x="2072" y="2335"/>
                  </a:lnTo>
                  <a:lnTo>
                    <a:pt x="1560" y="2061"/>
                  </a:lnTo>
                  <a:cubicBezTo>
                    <a:pt x="1536" y="2049"/>
                    <a:pt x="1500" y="2037"/>
                    <a:pt x="1477" y="2037"/>
                  </a:cubicBezTo>
                  <a:cubicBezTo>
                    <a:pt x="1441" y="2037"/>
                    <a:pt x="1417" y="2049"/>
                    <a:pt x="1381" y="2061"/>
                  </a:cubicBezTo>
                  <a:lnTo>
                    <a:pt x="881" y="2335"/>
                  </a:lnTo>
                  <a:lnTo>
                    <a:pt x="965" y="1763"/>
                  </a:lnTo>
                  <a:cubicBezTo>
                    <a:pt x="988" y="1703"/>
                    <a:pt x="953" y="1632"/>
                    <a:pt x="905" y="1584"/>
                  </a:cubicBezTo>
                  <a:lnTo>
                    <a:pt x="512" y="1180"/>
                  </a:lnTo>
                  <a:lnTo>
                    <a:pt x="1072" y="1096"/>
                  </a:lnTo>
                  <a:cubicBezTo>
                    <a:pt x="1131" y="1084"/>
                    <a:pt x="1191" y="1049"/>
                    <a:pt x="1227" y="989"/>
                  </a:cubicBezTo>
                  <a:lnTo>
                    <a:pt x="1477" y="489"/>
                  </a:lnTo>
                  <a:close/>
                  <a:moveTo>
                    <a:pt x="1477" y="1"/>
                  </a:moveTo>
                  <a:cubicBezTo>
                    <a:pt x="1405" y="1"/>
                    <a:pt x="1322" y="49"/>
                    <a:pt x="1298" y="108"/>
                  </a:cubicBezTo>
                  <a:lnTo>
                    <a:pt x="953" y="799"/>
                  </a:lnTo>
                  <a:lnTo>
                    <a:pt x="191" y="906"/>
                  </a:lnTo>
                  <a:cubicBezTo>
                    <a:pt x="119" y="918"/>
                    <a:pt x="60" y="965"/>
                    <a:pt x="36" y="1037"/>
                  </a:cubicBezTo>
                  <a:cubicBezTo>
                    <a:pt x="0" y="1108"/>
                    <a:pt x="36" y="1180"/>
                    <a:pt x="72" y="1227"/>
                  </a:cubicBezTo>
                  <a:lnTo>
                    <a:pt x="631" y="1763"/>
                  </a:lnTo>
                  <a:lnTo>
                    <a:pt x="488" y="2525"/>
                  </a:lnTo>
                  <a:cubicBezTo>
                    <a:pt x="476" y="2596"/>
                    <a:pt x="512" y="2668"/>
                    <a:pt x="572" y="2716"/>
                  </a:cubicBezTo>
                  <a:cubicBezTo>
                    <a:pt x="604" y="2741"/>
                    <a:pt x="639" y="2753"/>
                    <a:pt x="676" y="2753"/>
                  </a:cubicBezTo>
                  <a:cubicBezTo>
                    <a:pt x="708" y="2753"/>
                    <a:pt x="741" y="2744"/>
                    <a:pt x="774" y="2727"/>
                  </a:cubicBezTo>
                  <a:lnTo>
                    <a:pt x="1465" y="2370"/>
                  </a:lnTo>
                  <a:lnTo>
                    <a:pt x="2143" y="2727"/>
                  </a:lnTo>
                  <a:cubicBezTo>
                    <a:pt x="2179" y="2751"/>
                    <a:pt x="2203" y="2763"/>
                    <a:pt x="2239" y="2763"/>
                  </a:cubicBezTo>
                  <a:cubicBezTo>
                    <a:pt x="2274" y="2763"/>
                    <a:pt x="2310" y="2751"/>
                    <a:pt x="2358" y="2716"/>
                  </a:cubicBezTo>
                  <a:cubicBezTo>
                    <a:pt x="2417" y="2668"/>
                    <a:pt x="2441" y="2596"/>
                    <a:pt x="2429" y="2525"/>
                  </a:cubicBezTo>
                  <a:lnTo>
                    <a:pt x="2298" y="1763"/>
                  </a:lnTo>
                  <a:lnTo>
                    <a:pt x="2846" y="1227"/>
                  </a:lnTo>
                  <a:cubicBezTo>
                    <a:pt x="2917" y="1180"/>
                    <a:pt x="2953" y="1108"/>
                    <a:pt x="2917" y="1037"/>
                  </a:cubicBezTo>
                  <a:cubicBezTo>
                    <a:pt x="2893" y="965"/>
                    <a:pt x="2834" y="918"/>
                    <a:pt x="2751" y="906"/>
                  </a:cubicBezTo>
                  <a:lnTo>
                    <a:pt x="2000" y="799"/>
                  </a:lnTo>
                  <a:lnTo>
                    <a:pt x="1655" y="108"/>
                  </a:lnTo>
                  <a:cubicBezTo>
                    <a:pt x="1619" y="37"/>
                    <a:pt x="1548" y="1"/>
                    <a:pt x="1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5" name="Google Shape;498;p62">
            <a:extLst>
              <a:ext uri="{FF2B5EF4-FFF2-40B4-BE49-F238E27FC236}">
                <a16:creationId xmlns:a16="http://schemas.microsoft.com/office/drawing/2014/main" id="{734B7A15-2446-FDEC-1DAB-FBB578CE4BBD}"/>
              </a:ext>
            </a:extLst>
          </p:cNvPr>
          <p:cNvGrpSpPr/>
          <p:nvPr/>
        </p:nvGrpSpPr>
        <p:grpSpPr>
          <a:xfrm>
            <a:off x="6801212" y="2417215"/>
            <a:ext cx="468585" cy="461289"/>
            <a:chOff x="1754279" y="4286593"/>
            <a:chExt cx="351439" cy="345965"/>
          </a:xfrm>
          <a:solidFill>
            <a:srgbClr val="000000"/>
          </a:solidFill>
        </p:grpSpPr>
        <p:sp>
          <p:nvSpPr>
            <p:cNvPr id="40" name="Google Shape;499;p62">
              <a:extLst>
                <a:ext uri="{FF2B5EF4-FFF2-40B4-BE49-F238E27FC236}">
                  <a16:creationId xmlns:a16="http://schemas.microsoft.com/office/drawing/2014/main" id="{73D19D6B-2EFE-EF52-A5CF-3D693335FB1C}"/>
                </a:ext>
              </a:extLst>
            </p:cNvPr>
            <p:cNvSpPr/>
            <p:nvPr/>
          </p:nvSpPr>
          <p:spPr>
            <a:xfrm>
              <a:off x="1799379" y="4550857"/>
              <a:ext cx="28422" cy="27117"/>
            </a:xfrm>
            <a:custGeom>
              <a:avLst/>
              <a:gdLst/>
              <a:ahLst/>
              <a:cxnLst/>
              <a:rect l="l" t="t" r="r" b="b"/>
              <a:pathLst>
                <a:path w="893" h="852" extrusionOk="0">
                  <a:moveTo>
                    <a:pt x="708" y="1"/>
                  </a:moveTo>
                  <a:cubicBezTo>
                    <a:pt x="667" y="1"/>
                    <a:pt x="625" y="16"/>
                    <a:pt x="595" y="45"/>
                  </a:cubicBezTo>
                  <a:lnTo>
                    <a:pt x="60" y="581"/>
                  </a:lnTo>
                  <a:cubicBezTo>
                    <a:pt x="0" y="641"/>
                    <a:pt x="0" y="748"/>
                    <a:pt x="60" y="807"/>
                  </a:cubicBezTo>
                  <a:cubicBezTo>
                    <a:pt x="89" y="837"/>
                    <a:pt x="131" y="852"/>
                    <a:pt x="173" y="852"/>
                  </a:cubicBezTo>
                  <a:cubicBezTo>
                    <a:pt x="214" y="852"/>
                    <a:pt x="256" y="837"/>
                    <a:pt x="286" y="807"/>
                  </a:cubicBezTo>
                  <a:lnTo>
                    <a:pt x="822" y="272"/>
                  </a:lnTo>
                  <a:cubicBezTo>
                    <a:pt x="893" y="212"/>
                    <a:pt x="893" y="117"/>
                    <a:pt x="822" y="45"/>
                  </a:cubicBezTo>
                  <a:cubicBezTo>
                    <a:pt x="792" y="16"/>
                    <a:pt x="750" y="1"/>
                    <a:pt x="7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500;p62">
              <a:extLst>
                <a:ext uri="{FF2B5EF4-FFF2-40B4-BE49-F238E27FC236}">
                  <a16:creationId xmlns:a16="http://schemas.microsoft.com/office/drawing/2014/main" id="{0EB0AE3A-90E2-3D6F-698F-ED33FF0F47E6}"/>
                </a:ext>
              </a:extLst>
            </p:cNvPr>
            <p:cNvSpPr/>
            <p:nvPr/>
          </p:nvSpPr>
          <p:spPr>
            <a:xfrm>
              <a:off x="1833084" y="4584594"/>
              <a:ext cx="27690" cy="27117"/>
            </a:xfrm>
            <a:custGeom>
              <a:avLst/>
              <a:gdLst/>
              <a:ahLst/>
              <a:cxnLst/>
              <a:rect l="l" t="t" r="r" b="b"/>
              <a:pathLst>
                <a:path w="870" h="852" extrusionOk="0">
                  <a:moveTo>
                    <a:pt x="699" y="0"/>
                  </a:moveTo>
                  <a:cubicBezTo>
                    <a:pt x="659" y="0"/>
                    <a:pt x="620" y="15"/>
                    <a:pt x="596" y="45"/>
                  </a:cubicBezTo>
                  <a:lnTo>
                    <a:pt x="48" y="581"/>
                  </a:lnTo>
                  <a:cubicBezTo>
                    <a:pt x="1" y="640"/>
                    <a:pt x="1" y="747"/>
                    <a:pt x="48" y="807"/>
                  </a:cubicBezTo>
                  <a:cubicBezTo>
                    <a:pt x="78" y="837"/>
                    <a:pt x="120" y="852"/>
                    <a:pt x="161" y="852"/>
                  </a:cubicBezTo>
                  <a:cubicBezTo>
                    <a:pt x="203" y="852"/>
                    <a:pt x="245" y="837"/>
                    <a:pt x="275" y="807"/>
                  </a:cubicBezTo>
                  <a:lnTo>
                    <a:pt x="810" y="271"/>
                  </a:lnTo>
                  <a:cubicBezTo>
                    <a:pt x="870" y="212"/>
                    <a:pt x="870" y="105"/>
                    <a:pt x="810" y="45"/>
                  </a:cubicBezTo>
                  <a:cubicBezTo>
                    <a:pt x="781" y="15"/>
                    <a:pt x="739" y="0"/>
                    <a:pt x="6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501;p62">
              <a:extLst>
                <a:ext uri="{FF2B5EF4-FFF2-40B4-BE49-F238E27FC236}">
                  <a16:creationId xmlns:a16="http://schemas.microsoft.com/office/drawing/2014/main" id="{D36842F7-AED0-2233-FB36-2C8697CED58C}"/>
                </a:ext>
              </a:extLst>
            </p:cNvPr>
            <p:cNvSpPr/>
            <p:nvPr/>
          </p:nvSpPr>
          <p:spPr>
            <a:xfrm>
              <a:off x="1816407" y="4567917"/>
              <a:ext cx="28072" cy="27117"/>
            </a:xfrm>
            <a:custGeom>
              <a:avLst/>
              <a:gdLst/>
              <a:ahLst/>
              <a:cxnLst/>
              <a:rect l="l" t="t" r="r" b="b"/>
              <a:pathLst>
                <a:path w="882" h="852" extrusionOk="0">
                  <a:moveTo>
                    <a:pt x="709" y="0"/>
                  </a:moveTo>
                  <a:cubicBezTo>
                    <a:pt x="668" y="0"/>
                    <a:pt x="626" y="15"/>
                    <a:pt x="596" y="45"/>
                  </a:cubicBezTo>
                  <a:lnTo>
                    <a:pt x="60" y="581"/>
                  </a:lnTo>
                  <a:cubicBezTo>
                    <a:pt x="1" y="640"/>
                    <a:pt x="1" y="748"/>
                    <a:pt x="60" y="807"/>
                  </a:cubicBezTo>
                  <a:cubicBezTo>
                    <a:pt x="90" y="837"/>
                    <a:pt x="132" y="852"/>
                    <a:pt x="172" y="852"/>
                  </a:cubicBezTo>
                  <a:cubicBezTo>
                    <a:pt x="212" y="852"/>
                    <a:pt x="251" y="837"/>
                    <a:pt x="275" y="807"/>
                  </a:cubicBezTo>
                  <a:lnTo>
                    <a:pt x="822" y="271"/>
                  </a:lnTo>
                  <a:cubicBezTo>
                    <a:pt x="882" y="212"/>
                    <a:pt x="882" y="105"/>
                    <a:pt x="822" y="45"/>
                  </a:cubicBezTo>
                  <a:cubicBezTo>
                    <a:pt x="793" y="15"/>
                    <a:pt x="751" y="0"/>
                    <a:pt x="7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502;p62">
              <a:extLst>
                <a:ext uri="{FF2B5EF4-FFF2-40B4-BE49-F238E27FC236}">
                  <a16:creationId xmlns:a16="http://schemas.microsoft.com/office/drawing/2014/main" id="{039733AA-2621-1BE8-D566-AEB46CAA0D77}"/>
                </a:ext>
              </a:extLst>
            </p:cNvPr>
            <p:cNvSpPr/>
            <p:nvPr/>
          </p:nvSpPr>
          <p:spPr>
            <a:xfrm>
              <a:off x="1754279" y="4286593"/>
              <a:ext cx="351439" cy="345965"/>
            </a:xfrm>
            <a:custGeom>
              <a:avLst/>
              <a:gdLst/>
              <a:ahLst/>
              <a:cxnLst/>
              <a:rect l="l" t="t" r="r" b="b"/>
              <a:pathLst>
                <a:path w="11042" h="10870" extrusionOk="0">
                  <a:moveTo>
                    <a:pt x="10656" y="324"/>
                  </a:moveTo>
                  <a:lnTo>
                    <a:pt x="10216" y="1871"/>
                  </a:lnTo>
                  <a:lnTo>
                    <a:pt x="9108" y="776"/>
                  </a:lnTo>
                  <a:lnTo>
                    <a:pt x="10656" y="324"/>
                  </a:lnTo>
                  <a:close/>
                  <a:moveTo>
                    <a:pt x="4632" y="3586"/>
                  </a:moveTo>
                  <a:lnTo>
                    <a:pt x="2679" y="5538"/>
                  </a:lnTo>
                  <a:lnTo>
                    <a:pt x="465" y="5360"/>
                  </a:lnTo>
                  <a:cubicBezTo>
                    <a:pt x="429" y="5360"/>
                    <a:pt x="417" y="5324"/>
                    <a:pt x="441" y="5300"/>
                  </a:cubicBezTo>
                  <a:cubicBezTo>
                    <a:pt x="1393" y="4348"/>
                    <a:pt x="2667" y="3764"/>
                    <a:pt x="4001" y="3645"/>
                  </a:cubicBezTo>
                  <a:lnTo>
                    <a:pt x="4632" y="3586"/>
                  </a:lnTo>
                  <a:close/>
                  <a:moveTo>
                    <a:pt x="2727" y="5955"/>
                  </a:moveTo>
                  <a:lnTo>
                    <a:pt x="3584" y="6812"/>
                  </a:lnTo>
                  <a:lnTo>
                    <a:pt x="3263" y="7146"/>
                  </a:lnTo>
                  <a:lnTo>
                    <a:pt x="2393" y="6277"/>
                  </a:lnTo>
                  <a:lnTo>
                    <a:pt x="2727" y="5955"/>
                  </a:lnTo>
                  <a:close/>
                  <a:moveTo>
                    <a:pt x="2572" y="6920"/>
                  </a:moveTo>
                  <a:lnTo>
                    <a:pt x="3024" y="7360"/>
                  </a:lnTo>
                  <a:lnTo>
                    <a:pt x="2655" y="7753"/>
                  </a:lnTo>
                  <a:lnTo>
                    <a:pt x="2596" y="7813"/>
                  </a:lnTo>
                  <a:lnTo>
                    <a:pt x="2191" y="7408"/>
                  </a:lnTo>
                  <a:cubicBezTo>
                    <a:pt x="2155" y="7384"/>
                    <a:pt x="2155" y="7336"/>
                    <a:pt x="2191" y="7313"/>
                  </a:cubicBezTo>
                  <a:lnTo>
                    <a:pt x="2572" y="6920"/>
                  </a:lnTo>
                  <a:close/>
                  <a:moveTo>
                    <a:pt x="8775" y="895"/>
                  </a:moveTo>
                  <a:lnTo>
                    <a:pt x="10121" y="2229"/>
                  </a:lnTo>
                  <a:lnTo>
                    <a:pt x="9704" y="3598"/>
                  </a:lnTo>
                  <a:lnTo>
                    <a:pt x="5275" y="8039"/>
                  </a:lnTo>
                  <a:lnTo>
                    <a:pt x="4406" y="7170"/>
                  </a:lnTo>
                  <a:lnTo>
                    <a:pt x="6430" y="5146"/>
                  </a:lnTo>
                  <a:cubicBezTo>
                    <a:pt x="6584" y="5003"/>
                    <a:pt x="6608" y="4741"/>
                    <a:pt x="6418" y="4574"/>
                  </a:cubicBezTo>
                  <a:cubicBezTo>
                    <a:pt x="6334" y="4491"/>
                    <a:pt x="6230" y="4449"/>
                    <a:pt x="6127" y="4449"/>
                  </a:cubicBezTo>
                  <a:cubicBezTo>
                    <a:pt x="6025" y="4449"/>
                    <a:pt x="5924" y="4491"/>
                    <a:pt x="5846" y="4574"/>
                  </a:cubicBezTo>
                  <a:lnTo>
                    <a:pt x="3822" y="6598"/>
                  </a:lnTo>
                  <a:lnTo>
                    <a:pt x="2965" y="5729"/>
                  </a:lnTo>
                  <a:lnTo>
                    <a:pt x="7394" y="1300"/>
                  </a:lnTo>
                  <a:lnTo>
                    <a:pt x="8775" y="895"/>
                  </a:lnTo>
                  <a:close/>
                  <a:moveTo>
                    <a:pt x="6126" y="4785"/>
                  </a:moveTo>
                  <a:cubicBezTo>
                    <a:pt x="6153" y="4785"/>
                    <a:pt x="6180" y="4794"/>
                    <a:pt x="6191" y="4812"/>
                  </a:cubicBezTo>
                  <a:cubicBezTo>
                    <a:pt x="6227" y="4836"/>
                    <a:pt x="6239" y="4907"/>
                    <a:pt x="6191" y="4943"/>
                  </a:cubicBezTo>
                  <a:lnTo>
                    <a:pt x="4060" y="7074"/>
                  </a:lnTo>
                  <a:cubicBezTo>
                    <a:pt x="3941" y="7170"/>
                    <a:pt x="3108" y="8003"/>
                    <a:pt x="3024" y="8110"/>
                  </a:cubicBezTo>
                  <a:cubicBezTo>
                    <a:pt x="3005" y="8129"/>
                    <a:pt x="2976" y="8142"/>
                    <a:pt x="2949" y="8142"/>
                  </a:cubicBezTo>
                  <a:cubicBezTo>
                    <a:pt x="2926" y="8142"/>
                    <a:pt x="2904" y="8132"/>
                    <a:pt x="2893" y="8110"/>
                  </a:cubicBezTo>
                  <a:cubicBezTo>
                    <a:pt x="2858" y="8086"/>
                    <a:pt x="2858" y="8003"/>
                    <a:pt x="2893" y="7979"/>
                  </a:cubicBezTo>
                  <a:lnTo>
                    <a:pt x="6060" y="4812"/>
                  </a:lnTo>
                  <a:cubicBezTo>
                    <a:pt x="6072" y="4794"/>
                    <a:pt x="6099" y="4785"/>
                    <a:pt x="6126" y="4785"/>
                  </a:cubicBezTo>
                  <a:close/>
                  <a:moveTo>
                    <a:pt x="4179" y="7396"/>
                  </a:moveTo>
                  <a:lnTo>
                    <a:pt x="5048" y="8253"/>
                  </a:lnTo>
                  <a:lnTo>
                    <a:pt x="4739" y="8586"/>
                  </a:lnTo>
                  <a:lnTo>
                    <a:pt x="4715" y="8586"/>
                  </a:lnTo>
                  <a:lnTo>
                    <a:pt x="3858" y="7729"/>
                  </a:lnTo>
                  <a:lnTo>
                    <a:pt x="4179" y="7396"/>
                  </a:lnTo>
                  <a:close/>
                  <a:moveTo>
                    <a:pt x="3608" y="7944"/>
                  </a:moveTo>
                  <a:lnTo>
                    <a:pt x="4048" y="8396"/>
                  </a:lnTo>
                  <a:lnTo>
                    <a:pt x="3679" y="8801"/>
                  </a:lnTo>
                  <a:cubicBezTo>
                    <a:pt x="3667" y="8813"/>
                    <a:pt x="3632" y="8813"/>
                    <a:pt x="3620" y="8813"/>
                  </a:cubicBezTo>
                  <a:cubicBezTo>
                    <a:pt x="3608" y="8813"/>
                    <a:pt x="3584" y="8813"/>
                    <a:pt x="3560" y="8801"/>
                  </a:cubicBezTo>
                  <a:lnTo>
                    <a:pt x="3155" y="8396"/>
                  </a:lnTo>
                  <a:cubicBezTo>
                    <a:pt x="3191" y="8384"/>
                    <a:pt x="3203" y="8360"/>
                    <a:pt x="3215" y="8336"/>
                  </a:cubicBezTo>
                  <a:lnTo>
                    <a:pt x="3608" y="7944"/>
                  </a:lnTo>
                  <a:close/>
                  <a:moveTo>
                    <a:pt x="10687" y="1"/>
                  </a:moveTo>
                  <a:cubicBezTo>
                    <a:pt x="10658" y="1"/>
                    <a:pt x="10627" y="5"/>
                    <a:pt x="10597" y="14"/>
                  </a:cubicBezTo>
                  <a:cubicBezTo>
                    <a:pt x="9894" y="228"/>
                    <a:pt x="7918" y="800"/>
                    <a:pt x="7263" y="1002"/>
                  </a:cubicBezTo>
                  <a:cubicBezTo>
                    <a:pt x="7239" y="1014"/>
                    <a:pt x="7215" y="1014"/>
                    <a:pt x="7192" y="1038"/>
                  </a:cubicBezTo>
                  <a:lnTo>
                    <a:pt x="4953" y="3276"/>
                  </a:lnTo>
                  <a:lnTo>
                    <a:pt x="3965" y="3360"/>
                  </a:lnTo>
                  <a:cubicBezTo>
                    <a:pt x="2548" y="3479"/>
                    <a:pt x="1203" y="4110"/>
                    <a:pt x="215" y="5110"/>
                  </a:cubicBezTo>
                  <a:cubicBezTo>
                    <a:pt x="0" y="5312"/>
                    <a:pt x="131" y="5681"/>
                    <a:pt x="429" y="5705"/>
                  </a:cubicBezTo>
                  <a:lnTo>
                    <a:pt x="2370" y="5860"/>
                  </a:lnTo>
                  <a:lnTo>
                    <a:pt x="2179" y="6062"/>
                  </a:lnTo>
                  <a:cubicBezTo>
                    <a:pt x="2060" y="6181"/>
                    <a:pt x="2060" y="6384"/>
                    <a:pt x="2179" y="6503"/>
                  </a:cubicBezTo>
                  <a:lnTo>
                    <a:pt x="2370" y="6693"/>
                  </a:lnTo>
                  <a:lnTo>
                    <a:pt x="1977" y="7086"/>
                  </a:lnTo>
                  <a:cubicBezTo>
                    <a:pt x="1834" y="7229"/>
                    <a:pt x="1834" y="7491"/>
                    <a:pt x="1977" y="7634"/>
                  </a:cubicBezTo>
                  <a:lnTo>
                    <a:pt x="3370" y="9015"/>
                  </a:lnTo>
                  <a:cubicBezTo>
                    <a:pt x="3441" y="9092"/>
                    <a:pt x="3539" y="9131"/>
                    <a:pt x="3639" y="9131"/>
                  </a:cubicBezTo>
                  <a:cubicBezTo>
                    <a:pt x="3739" y="9131"/>
                    <a:pt x="3840" y="9092"/>
                    <a:pt x="3917" y="9015"/>
                  </a:cubicBezTo>
                  <a:lnTo>
                    <a:pt x="4298" y="8634"/>
                  </a:lnTo>
                  <a:lnTo>
                    <a:pt x="4477" y="8813"/>
                  </a:lnTo>
                  <a:cubicBezTo>
                    <a:pt x="4548" y="8878"/>
                    <a:pt x="4635" y="8911"/>
                    <a:pt x="4720" y="8911"/>
                  </a:cubicBezTo>
                  <a:cubicBezTo>
                    <a:pt x="4804" y="8911"/>
                    <a:pt x="4888" y="8878"/>
                    <a:pt x="4953" y="8813"/>
                  </a:cubicBezTo>
                  <a:lnTo>
                    <a:pt x="5156" y="8622"/>
                  </a:lnTo>
                  <a:lnTo>
                    <a:pt x="5310" y="10551"/>
                  </a:lnTo>
                  <a:cubicBezTo>
                    <a:pt x="5334" y="10682"/>
                    <a:pt x="5418" y="10801"/>
                    <a:pt x="5537" y="10849"/>
                  </a:cubicBezTo>
                  <a:cubicBezTo>
                    <a:pt x="5577" y="10863"/>
                    <a:pt x="5618" y="10870"/>
                    <a:pt x="5658" y="10870"/>
                  </a:cubicBezTo>
                  <a:cubicBezTo>
                    <a:pt x="5750" y="10870"/>
                    <a:pt x="5840" y="10835"/>
                    <a:pt x="5906" y="10777"/>
                  </a:cubicBezTo>
                  <a:cubicBezTo>
                    <a:pt x="6537" y="10146"/>
                    <a:pt x="7001" y="9420"/>
                    <a:pt x="7299" y="8598"/>
                  </a:cubicBezTo>
                  <a:cubicBezTo>
                    <a:pt x="7323" y="8515"/>
                    <a:pt x="7275" y="8420"/>
                    <a:pt x="7203" y="8396"/>
                  </a:cubicBezTo>
                  <a:cubicBezTo>
                    <a:pt x="7184" y="8388"/>
                    <a:pt x="7164" y="8384"/>
                    <a:pt x="7144" y="8384"/>
                  </a:cubicBezTo>
                  <a:cubicBezTo>
                    <a:pt x="7079" y="8384"/>
                    <a:pt x="7019" y="8425"/>
                    <a:pt x="7001" y="8479"/>
                  </a:cubicBezTo>
                  <a:cubicBezTo>
                    <a:pt x="6715" y="9253"/>
                    <a:pt x="6263" y="9956"/>
                    <a:pt x="5691" y="10539"/>
                  </a:cubicBezTo>
                  <a:cubicBezTo>
                    <a:pt x="5682" y="10544"/>
                    <a:pt x="5670" y="10547"/>
                    <a:pt x="5659" y="10547"/>
                  </a:cubicBezTo>
                  <a:cubicBezTo>
                    <a:pt x="5644" y="10547"/>
                    <a:pt x="5632" y="10541"/>
                    <a:pt x="5632" y="10527"/>
                  </a:cubicBezTo>
                  <a:lnTo>
                    <a:pt x="5429" y="8325"/>
                  </a:lnTo>
                  <a:lnTo>
                    <a:pt x="7382" y="6372"/>
                  </a:lnTo>
                  <a:lnTo>
                    <a:pt x="7382" y="6372"/>
                  </a:lnTo>
                  <a:cubicBezTo>
                    <a:pt x="7323" y="7158"/>
                    <a:pt x="7299" y="7372"/>
                    <a:pt x="7203" y="7765"/>
                  </a:cubicBezTo>
                  <a:cubicBezTo>
                    <a:pt x="7192" y="7860"/>
                    <a:pt x="7239" y="7944"/>
                    <a:pt x="7323" y="7967"/>
                  </a:cubicBezTo>
                  <a:cubicBezTo>
                    <a:pt x="7332" y="7969"/>
                    <a:pt x="7342" y="7969"/>
                    <a:pt x="7351" y="7969"/>
                  </a:cubicBezTo>
                  <a:cubicBezTo>
                    <a:pt x="7434" y="7969"/>
                    <a:pt x="7502" y="7923"/>
                    <a:pt x="7513" y="7848"/>
                  </a:cubicBezTo>
                  <a:cubicBezTo>
                    <a:pt x="7620" y="7348"/>
                    <a:pt x="7632" y="7134"/>
                    <a:pt x="7727" y="6027"/>
                  </a:cubicBezTo>
                  <a:lnTo>
                    <a:pt x="9954" y="3800"/>
                  </a:lnTo>
                  <a:cubicBezTo>
                    <a:pt x="9978" y="3776"/>
                    <a:pt x="9990" y="3753"/>
                    <a:pt x="10001" y="3717"/>
                  </a:cubicBezTo>
                  <a:lnTo>
                    <a:pt x="10454" y="2205"/>
                  </a:lnTo>
                  <a:lnTo>
                    <a:pt x="10990" y="383"/>
                  </a:lnTo>
                  <a:cubicBezTo>
                    <a:pt x="11042" y="196"/>
                    <a:pt x="10885" y="1"/>
                    <a:pt x="106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503;p62">
              <a:extLst>
                <a:ext uri="{FF2B5EF4-FFF2-40B4-BE49-F238E27FC236}">
                  <a16:creationId xmlns:a16="http://schemas.microsoft.com/office/drawing/2014/main" id="{EB8BD378-0421-6DDA-DB43-F05AC73FB60B}"/>
                </a:ext>
              </a:extLst>
            </p:cNvPr>
            <p:cNvSpPr/>
            <p:nvPr/>
          </p:nvSpPr>
          <p:spPr>
            <a:xfrm>
              <a:off x="1951705" y="4367117"/>
              <a:ext cx="86062" cy="65437"/>
            </a:xfrm>
            <a:custGeom>
              <a:avLst/>
              <a:gdLst/>
              <a:ahLst/>
              <a:cxnLst/>
              <a:rect l="l" t="t" r="r" b="b"/>
              <a:pathLst>
                <a:path w="2704" h="2056" extrusionOk="0">
                  <a:moveTo>
                    <a:pt x="905" y="1"/>
                  </a:moveTo>
                  <a:cubicBezTo>
                    <a:pt x="881" y="1"/>
                    <a:pt x="857" y="7"/>
                    <a:pt x="834" y="20"/>
                  </a:cubicBezTo>
                  <a:cubicBezTo>
                    <a:pt x="167" y="330"/>
                    <a:pt x="0" y="1211"/>
                    <a:pt x="524" y="1746"/>
                  </a:cubicBezTo>
                  <a:cubicBezTo>
                    <a:pt x="739" y="1949"/>
                    <a:pt x="1000" y="2056"/>
                    <a:pt x="1274" y="2056"/>
                  </a:cubicBezTo>
                  <a:cubicBezTo>
                    <a:pt x="2227" y="2056"/>
                    <a:pt x="2703" y="913"/>
                    <a:pt x="2024" y="234"/>
                  </a:cubicBezTo>
                  <a:cubicBezTo>
                    <a:pt x="1941" y="151"/>
                    <a:pt x="1834" y="80"/>
                    <a:pt x="1715" y="20"/>
                  </a:cubicBezTo>
                  <a:cubicBezTo>
                    <a:pt x="1696" y="10"/>
                    <a:pt x="1674" y="6"/>
                    <a:pt x="1652" y="6"/>
                  </a:cubicBezTo>
                  <a:cubicBezTo>
                    <a:pt x="1592" y="6"/>
                    <a:pt x="1530" y="39"/>
                    <a:pt x="1512" y="91"/>
                  </a:cubicBezTo>
                  <a:cubicBezTo>
                    <a:pt x="1477" y="163"/>
                    <a:pt x="1512" y="270"/>
                    <a:pt x="1584" y="294"/>
                  </a:cubicBezTo>
                  <a:cubicBezTo>
                    <a:pt x="2060" y="508"/>
                    <a:pt x="2167" y="1127"/>
                    <a:pt x="1810" y="1508"/>
                  </a:cubicBezTo>
                  <a:cubicBezTo>
                    <a:pt x="1667" y="1645"/>
                    <a:pt x="1477" y="1714"/>
                    <a:pt x="1285" y="1714"/>
                  </a:cubicBezTo>
                  <a:cubicBezTo>
                    <a:pt x="1093" y="1714"/>
                    <a:pt x="899" y="1645"/>
                    <a:pt x="750" y="1508"/>
                  </a:cubicBezTo>
                  <a:cubicBezTo>
                    <a:pt x="381" y="1127"/>
                    <a:pt x="500" y="520"/>
                    <a:pt x="977" y="294"/>
                  </a:cubicBezTo>
                  <a:cubicBezTo>
                    <a:pt x="1048" y="270"/>
                    <a:pt x="1096" y="163"/>
                    <a:pt x="1048" y="91"/>
                  </a:cubicBezTo>
                  <a:cubicBezTo>
                    <a:pt x="1022" y="40"/>
                    <a:pt x="966" y="1"/>
                    <a:pt x="9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417645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933BFE-466F-42BF-B9C9-57A414746E9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1E20648-337B-404F-B159-D9415BB178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635D6BD2-3888-43D5-B90D-B5160FD886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600" b="1" dirty="0">
                <a:solidFill>
                  <a:schemeClr val="accent6">
                    <a:lumMod val="10000"/>
                  </a:schemeClr>
                </a:solidFill>
                <a:latin typeface="+mj-lt"/>
              </a:rPr>
              <a:t>Schwierigkeiten bei der Bearbeitung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ECB73C7-445D-4F08-AF1D-6F96729724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3299" y="2790170"/>
            <a:ext cx="10009773" cy="348201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sz="2400" b="1" dirty="0">
                <a:solidFill>
                  <a:schemeClr val="accent6">
                    <a:lumMod val="10000"/>
                  </a:schemeClr>
                </a:solidFill>
                <a:latin typeface="+mn-lt"/>
              </a:rPr>
              <a:t>Datensätze: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accent6">
                    <a:lumMod val="10000"/>
                  </a:schemeClr>
                </a:solidFill>
              </a:rPr>
              <a:t>Rechnerkapazitätsprobleme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accent6">
                    <a:lumMod val="10000"/>
                  </a:schemeClr>
                </a:solidFill>
              </a:rPr>
              <a:t>Aufwendige Aufbereitung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de-DE" sz="1050" dirty="0">
              <a:solidFill>
                <a:schemeClr val="accent6">
                  <a:lumMod val="1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sz="2400" b="1" dirty="0">
                <a:solidFill>
                  <a:schemeClr val="accent6">
                    <a:lumMod val="10000"/>
                  </a:schemeClr>
                </a:solidFill>
                <a:latin typeface="+mn-lt"/>
              </a:rPr>
              <a:t>Internetprobleme: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accent6">
                    <a:lumMod val="10000"/>
                  </a:schemeClr>
                </a:solidFill>
              </a:rPr>
              <a:t>Erschwert das Herunterladen von Daten</a:t>
            </a:r>
            <a:endParaRPr lang="de-DE" sz="1800" dirty="0">
              <a:solidFill>
                <a:schemeClr val="accent6">
                  <a:lumMod val="10000"/>
                </a:schemeClr>
              </a:solidFill>
              <a:latin typeface="+mn-lt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de-DE" sz="1050" b="1" dirty="0">
              <a:solidFill>
                <a:schemeClr val="accent6">
                  <a:lumMod val="10000"/>
                </a:schemeClr>
              </a:solidFill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sz="2400" b="1" dirty="0" err="1">
                <a:solidFill>
                  <a:schemeClr val="accent6">
                    <a:lumMod val="10000"/>
                  </a:schemeClr>
                </a:solidFill>
                <a:latin typeface="+mn-lt"/>
              </a:rPr>
              <a:t>Heatmap</a:t>
            </a:r>
            <a:r>
              <a:rPr lang="de-DE" sz="2400" b="1" dirty="0">
                <a:solidFill>
                  <a:schemeClr val="accent6">
                    <a:lumMod val="10000"/>
                  </a:schemeClr>
                </a:solidFill>
                <a:latin typeface="+mn-lt"/>
              </a:rPr>
              <a:t> von Wetterdaten: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accent6">
                    <a:lumMod val="10000"/>
                  </a:schemeClr>
                </a:solidFill>
              </a:rPr>
              <a:t>Fehlgeschlagene Georeferenzierung</a:t>
            </a:r>
            <a:endParaRPr lang="de-DE" sz="1800" dirty="0">
              <a:solidFill>
                <a:schemeClr val="accent6">
                  <a:lumMod val="10000"/>
                </a:schemeClr>
              </a:solidFill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de-DE" sz="2400" b="1" dirty="0">
              <a:solidFill>
                <a:schemeClr val="tx1"/>
              </a:solidFill>
              <a:latin typeface="+mn-lt"/>
            </a:endParaRPr>
          </a:p>
          <a:p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B6D55BB-F92B-4F1F-B46F-8A0E4B3D2D0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3298" y="1900744"/>
            <a:ext cx="10009773" cy="437876"/>
          </a:xfrm>
        </p:spPr>
        <p:txBody>
          <a:bodyPr/>
          <a:lstStyle/>
          <a:p>
            <a:r>
              <a:rPr lang="de-DE" dirty="0">
                <a:latin typeface="+mj-lt"/>
              </a:rPr>
              <a:t>Challenge 5 "Radmobilitätsverhalten"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042332E-8729-4602-83C5-655536267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6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639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933BFE-466F-42BF-B9C9-57A414746E9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1E20648-337B-404F-B159-D9415BB178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635D6BD2-3888-43D5-B90D-B5160FD886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6" y="844558"/>
            <a:ext cx="10009185" cy="1056186"/>
          </a:xfrm>
        </p:spPr>
        <p:txBody>
          <a:bodyPr/>
          <a:lstStyle/>
          <a:p>
            <a:r>
              <a:rPr lang="de-DE" sz="3600" b="1" dirty="0">
                <a:solidFill>
                  <a:schemeClr val="accent6">
                    <a:lumMod val="10000"/>
                  </a:schemeClr>
                </a:solidFill>
                <a:latin typeface="+mj-lt"/>
              </a:rPr>
              <a:t>Fazit des hack4GDI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ECB73C7-445D-4F08-AF1D-6F96729724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3299" y="2132856"/>
            <a:ext cx="10009773" cy="424847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sz="2000" b="1" dirty="0">
                <a:solidFill>
                  <a:schemeClr val="accent6">
                    <a:lumMod val="10000"/>
                  </a:schemeClr>
                </a:solidFill>
                <a:latin typeface="+mn-lt"/>
              </a:rPr>
              <a:t>Gesetzte Hauptziele erreicht:</a:t>
            </a:r>
            <a:endParaRPr lang="de-DE" sz="800" b="1" dirty="0">
              <a:solidFill>
                <a:srgbClr val="00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b="1" dirty="0">
                <a:solidFill>
                  <a:srgbClr val="000000"/>
                </a:solidFill>
              </a:rPr>
              <a:t>Erreichtes Ziel:</a:t>
            </a:r>
            <a:r>
              <a:rPr lang="de-DE" sz="1800" dirty="0">
                <a:solidFill>
                  <a:srgbClr val="000000"/>
                </a:solidFill>
              </a:rPr>
              <a:t> Analyse und Visualisierung des Radwegenetzes erfolgreich umgesetzt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b="1" dirty="0">
                <a:solidFill>
                  <a:srgbClr val="000000"/>
                </a:solidFill>
              </a:rPr>
              <a:t>Intuitive Bedienbarkeit:</a:t>
            </a:r>
            <a:r>
              <a:rPr lang="de-DE" sz="1800" dirty="0">
                <a:solidFill>
                  <a:srgbClr val="000000"/>
                </a:solidFill>
              </a:rPr>
              <a:t> Klare Struktur und einfache Navigation durch interaktive Inhalte</a:t>
            </a:r>
            <a:endParaRPr lang="de-DE" sz="2000" b="1" dirty="0">
              <a:solidFill>
                <a:schemeClr val="accent6">
                  <a:lumMod val="10000"/>
                </a:schemeClr>
              </a:solidFill>
              <a:latin typeface="+mn-lt"/>
            </a:endParaRPr>
          </a:p>
          <a:p>
            <a:endParaRPr lang="de-DE" sz="2000" b="1" dirty="0">
              <a:solidFill>
                <a:schemeClr val="accent6">
                  <a:lumMod val="10000"/>
                </a:schemeClr>
              </a:solidFill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sz="2000" b="1" dirty="0">
                <a:solidFill>
                  <a:schemeClr val="accent6">
                    <a:lumMod val="10000"/>
                  </a:schemeClr>
                </a:solidFill>
                <a:latin typeface="+mn-lt"/>
              </a:rPr>
              <a:t>Herausforderungen: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1800" b="1" i="0" u="none" strike="noStrike" dirty="0">
                <a:solidFill>
                  <a:srgbClr val="000000"/>
                </a:solidFill>
                <a:effectLst/>
              </a:rPr>
              <a:t>Umsetzung von Ideen:</a:t>
            </a:r>
            <a:r>
              <a:rPr lang="de-DE" sz="18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 Nicht alle geplanten Layer konnten innerhalb der Zeit realisiert werden.</a:t>
            </a:r>
          </a:p>
          <a:p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B6D55BB-F92B-4F1F-B46F-8A0E4B3D2D0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3299" y="1460671"/>
            <a:ext cx="10009773" cy="437876"/>
          </a:xfrm>
        </p:spPr>
        <p:txBody>
          <a:bodyPr/>
          <a:lstStyle/>
          <a:p>
            <a:r>
              <a:rPr lang="de-DE" dirty="0">
                <a:latin typeface="+mj-lt"/>
              </a:rPr>
              <a:t>Challenge 5 "Radmobilitätsverhalten"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042332E-8729-4602-83C5-655536267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7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417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6371444"/>
      </p:ext>
    </p:extLst>
  </p:cSld>
  <p:clrMapOvr>
    <a:masterClrMapping/>
  </p:clrMapOvr>
</p:sld>
</file>

<file path=ppt/theme/theme1.xml><?xml version="1.0" encoding="utf-8"?>
<a:theme xmlns:a="http://schemas.openxmlformats.org/drawingml/2006/main" name="1_GDI_DE_100617">
  <a:themeElements>
    <a:clrScheme name="GDI-DE Präsentation">
      <a:dk1>
        <a:srgbClr val="8C8C8C"/>
      </a:dk1>
      <a:lt1>
        <a:sysClr val="window" lastClr="FFFFFF"/>
      </a:lt1>
      <a:dk2>
        <a:srgbClr val="007F7F"/>
      </a:dk2>
      <a:lt2>
        <a:srgbClr val="FFFFFF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GDI-DE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BC0785C8-1343-46A1-B5D1-981DEBCEC549}"/>
    </a:ext>
  </a:extLst>
</a:theme>
</file>

<file path=ppt/theme/theme2.xml><?xml version="1.0" encoding="utf-8"?>
<a:theme xmlns:a="http://schemas.openxmlformats.org/drawingml/2006/main" name="GDI_DE_100617">
  <a:themeElements>
    <a:clrScheme name="GDI-DE">
      <a:dk1>
        <a:srgbClr val="3C3C3C"/>
      </a:dk1>
      <a:lt1>
        <a:sysClr val="window" lastClr="FFFFFF"/>
      </a:lt1>
      <a:dk2>
        <a:srgbClr val="007F7F"/>
      </a:dk2>
      <a:lt2>
        <a:srgbClr val="E8E8E8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1FCFB9A5-5767-49E1-9D31-AE2E5C9F6F7D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Template_GDI-DE_Präsentation_DE_16-9</Template>
  <TotalTime>0</TotalTime>
  <Words>390</Words>
  <Application>Microsoft Office PowerPoint</Application>
  <PresentationFormat>Breitbild</PresentationFormat>
  <Paragraphs>114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8</vt:i4>
      </vt:variant>
    </vt:vector>
  </HeadingPairs>
  <TitlesOfParts>
    <vt:vector size="10" baseType="lpstr">
      <vt:lpstr>1_GDI_DE_100617</vt:lpstr>
      <vt:lpstr>GDI_DE_100617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Lea Trageser</cp:lastModifiedBy>
  <cp:revision>22</cp:revision>
  <cp:lastPrinted>1601-01-01T00:00:00Z</cp:lastPrinted>
  <dcterms:created xsi:type="dcterms:W3CDTF">2022-01-27T11:46:12Z</dcterms:created>
  <dcterms:modified xsi:type="dcterms:W3CDTF">2024-11-23T12:44:14Z</dcterms:modified>
</cp:coreProperties>
</file>