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6" r:id="rId2"/>
    <p:sldId id="263" r:id="rId3"/>
    <p:sldId id="269" r:id="rId4"/>
    <p:sldId id="276" r:id="rId5"/>
    <p:sldId id="282" r:id="rId6"/>
  </p:sldIdLst>
  <p:sldSz cx="12192000" cy="6858000"/>
  <p:notesSz cx="6797675" cy="9928225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orient="horz" pos="4042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97B1"/>
    <a:srgbClr val="003064"/>
    <a:srgbClr val="F2F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66315" autoAdjust="0"/>
  </p:normalViewPr>
  <p:slideViewPr>
    <p:cSldViewPr showGuides="1">
      <p:cViewPr varScale="1">
        <p:scale>
          <a:sx n="75" d="100"/>
          <a:sy n="75" d="100"/>
        </p:scale>
        <p:origin x="1194" y="78"/>
      </p:cViewPr>
      <p:guideLst>
        <p:guide orient="horz" pos="1094"/>
        <p:guide orient="horz" pos="4042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35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DE388-01EE-4E70-A0D0-80C5FD2ED80C}" type="datetimeFigureOut">
              <a:rPr lang="de-DE" smtClean="0"/>
              <a:t>12.02.2025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AB3FF-B053-4A6D-9DE0-398FC586F5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74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BD5E1-AD7C-408D-AE46-F07F0273DB2D}" type="datetimeFigureOut">
              <a:rPr lang="de-DE" smtClean="0"/>
              <a:t>12.02.2025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1A988-13EA-453E-B31C-E0A019984D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135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6213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4013" indent="-177800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6575" indent="-171450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17550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5350" indent="-176213" algn="l" defTabSz="914400" rtl="0" eaLnBrk="1" latinLnBrk="0" hangingPunct="1">
      <a:buFont typeface="Arial" panose="020B0604020202020204" pitchFamily="34" charset="0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17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891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969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A988-13EA-453E-B31C-E0A019984D2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57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48381" cy="68876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18" y="1648999"/>
            <a:ext cx="10943167" cy="1275946"/>
          </a:xfrm>
        </p:spPr>
        <p:txBody>
          <a:bodyPr anchor="t"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18" y="2896256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8800" y="5439712"/>
            <a:ext cx="19932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77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248381" cy="68876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24418" y="1648999"/>
            <a:ext cx="10943167" cy="1275946"/>
          </a:xfrm>
        </p:spPr>
        <p:txBody>
          <a:bodyPr anchor="t"/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24418" y="2896256"/>
            <a:ext cx="10943167" cy="92878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8800" y="5439712"/>
            <a:ext cx="19932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9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453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24416" y="1960723"/>
            <a:ext cx="6335680" cy="427659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 bwMode="gray">
          <a:xfrm>
            <a:off x="7206637" y="2060576"/>
            <a:ext cx="4366684" cy="2988605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7186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145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011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gray">
          <a:xfrm>
            <a:off x="0" y="1736725"/>
            <a:ext cx="12192000" cy="4679950"/>
          </a:xfrm>
          <a:prstGeom prst="rect">
            <a:avLst/>
          </a:prstGeom>
          <a:solidFill>
            <a:srgbClr val="F2F4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1631504" y="493925"/>
            <a:ext cx="7992888" cy="73899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 zweite Zeile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624416" y="1960723"/>
            <a:ext cx="10943168" cy="427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 bwMode="gray">
          <a:xfrm>
            <a:off x="624417" y="6496655"/>
            <a:ext cx="3935412" cy="261610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r>
              <a:rPr lang="de-DE" sz="1100" b="1" dirty="0" smtClean="0">
                <a:solidFill>
                  <a:schemeClr val="tx1"/>
                </a:solidFill>
              </a:rPr>
              <a:t>Schleswig-Holstein.</a:t>
            </a:r>
            <a:r>
              <a:rPr lang="de-DE" sz="1100" dirty="0" smtClean="0">
                <a:solidFill>
                  <a:schemeClr val="tx1"/>
                </a:solidFill>
              </a:rPr>
              <a:t> Der echte Norden.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 bwMode="gray">
          <a:xfrm>
            <a:off x="10608501" y="6496655"/>
            <a:ext cx="959083" cy="261610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r"/>
            <a:fld id="{F9AB9677-A9BE-4458-9A0E-236B5D443DAA}" type="slidenum">
              <a:rPr lang="de-DE" sz="1100" b="1" smtClean="0">
                <a:solidFill>
                  <a:schemeClr val="tx1"/>
                </a:solidFill>
              </a:rPr>
              <a:pPr algn="r"/>
              <a:t>‹Nr.›</a:t>
            </a:fld>
            <a:endParaRPr lang="de-DE" sz="1100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29200" y="428400"/>
            <a:ext cx="940537" cy="9216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709642" y="522000"/>
            <a:ext cx="1799202" cy="7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7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200" b="1" kern="12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42875" indent="-14287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2382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9575" indent="-14287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2925" indent="-149225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676275" indent="-133350" algn="l" defTabSz="914400" rtl="0" eaLnBrk="1" latinLnBrk="0" hangingPunct="1">
        <a:lnSpc>
          <a:spcPct val="135000"/>
        </a:lnSpc>
        <a:spcBef>
          <a:spcPts val="0"/>
        </a:spcBef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sh.d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10. GDI-SH Tag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GDI-SH – auf zu neuen Dimensionen 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13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Programm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537319"/>
              </p:ext>
            </p:extLst>
          </p:nvPr>
        </p:nvGraphicFramePr>
        <p:xfrm>
          <a:off x="551384" y="2420888"/>
          <a:ext cx="1094422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792">
                  <a:extLst>
                    <a:ext uri="{9D8B030D-6E8A-4147-A177-3AD203B41FA5}">
                      <a16:colId xmlns:a16="http://schemas.microsoft.com/office/drawing/2014/main" val="3472528678"/>
                    </a:ext>
                  </a:extLst>
                </a:gridCol>
                <a:gridCol w="8352434">
                  <a:extLst>
                    <a:ext uri="{9D8B030D-6E8A-4147-A177-3AD203B41FA5}">
                      <a16:colId xmlns:a16="http://schemas.microsoft.com/office/drawing/2014/main" val="452162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Zeit</a:t>
                      </a:r>
                      <a:endParaRPr lang="de-DE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Inhalt</a:t>
                      </a:r>
                      <a:endParaRPr lang="de-DE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94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8:30</a:t>
                      </a:r>
                      <a:r>
                        <a:rPr lang="de-DE" baseline="0" dirty="0" smtClean="0"/>
                        <a:t> Uhr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Einlass und Anmeldung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50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9:00 – 10:00 Uhr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Begrüßung und Vorstellung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530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10:30 – ca. 17:00 Uhr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Vorträge +</a:t>
                      </a:r>
                      <a:r>
                        <a:rPr lang="de-DE" baseline="0" dirty="0" smtClean="0"/>
                        <a:t> Abschlussdiskussion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315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18:00</a:t>
                      </a:r>
                      <a:r>
                        <a:rPr lang="de-DE" baseline="0" dirty="0" smtClean="0"/>
                        <a:t> Uhr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Ende der Veranstaltung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474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5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Vorträge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689518"/>
              </p:ext>
            </p:extLst>
          </p:nvPr>
        </p:nvGraphicFramePr>
        <p:xfrm>
          <a:off x="623888" y="1960563"/>
          <a:ext cx="10944225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4225">
                  <a:extLst>
                    <a:ext uri="{9D8B030D-6E8A-4147-A177-3AD203B41FA5}">
                      <a16:colId xmlns:a16="http://schemas.microsoft.com/office/drawing/2014/main" val="2095334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Thema</a:t>
                      </a:r>
                      <a:endParaRPr lang="de-DE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675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DiPlan</a:t>
                      </a:r>
                      <a:r>
                        <a:rPr lang="de-DE" dirty="0" smtClean="0"/>
                        <a:t> SH: die neue digitale Plattform für Planungsverfahren sowie Bürger- und Behördenbeteiligung SH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52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geobAsisSH</a:t>
                      </a:r>
                      <a:r>
                        <a:rPr lang="de-DE" dirty="0" smtClean="0"/>
                        <a:t> – Konsolidierte Geobasisdatenführung in Schleswig-Holstein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978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GeoDataScience</a:t>
                      </a:r>
                      <a:r>
                        <a:rPr lang="de-DE" dirty="0" smtClean="0"/>
                        <a:t> - Fachkräfte für Schleswig-Holstein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9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GeoDatenWarehouse</a:t>
                      </a:r>
                      <a:r>
                        <a:rPr lang="de-DE" dirty="0" smtClean="0"/>
                        <a:t> am Beispiel des digitalen Tiefbauamtes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26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Umweltportal und </a:t>
                      </a:r>
                      <a:r>
                        <a:rPr lang="de-DE" dirty="0" err="1" smtClean="0"/>
                        <a:t>UmweltNAVI</a:t>
                      </a:r>
                      <a:r>
                        <a:rPr lang="de-DE" dirty="0" smtClean="0"/>
                        <a:t> – landesweite Umweltdaten aus einer Hand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982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Digitaler Zwilling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983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SmartOpenHamburg</a:t>
                      </a:r>
                      <a:r>
                        <a:rPr lang="de-DE" dirty="0" smtClean="0"/>
                        <a:t> - ein KI-gestützter Mobilitäts-</a:t>
                      </a:r>
                      <a:r>
                        <a:rPr lang="de-DE" dirty="0" err="1" smtClean="0"/>
                        <a:t>Zwiling</a:t>
                      </a:r>
                      <a:r>
                        <a:rPr lang="de-DE" dirty="0" smtClean="0"/>
                        <a:t> für Hamburg und andere Städte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977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Modellieren von Überflutungsszenarien in der Kiel Region: ein Schritt Richtung operatives Management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687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GIS-basierte Neuaufstellung in der Verwaltungsdigitalisierung am Beispiel Neumünster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423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Sar4Infra - Monitoring von Bodenbewegungen an Verkehrsinfrastruktur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823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GDI-SH </a:t>
                      </a:r>
                      <a:r>
                        <a:rPr lang="de-DE" dirty="0" err="1" smtClean="0"/>
                        <a:t>decoded</a:t>
                      </a:r>
                      <a:r>
                        <a:rPr lang="de-DE" dirty="0" smtClean="0"/>
                        <a:t>: Hinter den Kulissen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939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218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Rahmendaten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  <a:r>
              <a:rPr lang="de-DE" sz="1800" dirty="0" smtClean="0"/>
              <a:t>Wann und wo?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>
          <a:xfrm>
            <a:off x="624416" y="1960723"/>
            <a:ext cx="5011668" cy="427659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de-DE" b="1" dirty="0" smtClean="0"/>
              <a:t>Datum</a:t>
            </a:r>
            <a:r>
              <a:rPr lang="de-DE" b="1" dirty="0"/>
              <a:t>: </a:t>
            </a:r>
            <a:r>
              <a:rPr lang="de-DE" dirty="0"/>
              <a:t>20.03.2025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b="1" dirty="0"/>
              <a:t>Beginn: </a:t>
            </a:r>
            <a:r>
              <a:rPr lang="de-DE" dirty="0"/>
              <a:t>8:30 Uhr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b="1" dirty="0"/>
              <a:t>Ende: </a:t>
            </a:r>
            <a:r>
              <a:rPr lang="de-DE" dirty="0"/>
              <a:t>18:00 </a:t>
            </a:r>
            <a:r>
              <a:rPr lang="de-DE" dirty="0" smtClean="0"/>
              <a:t>Uhr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Ort: </a:t>
            </a:r>
            <a:r>
              <a:rPr lang="de-DE" dirty="0"/>
              <a:t>Audimax der CAU in Kiel</a:t>
            </a:r>
          </a:p>
          <a:p>
            <a:pPr marL="0" indent="0">
              <a:buNone/>
            </a:pPr>
            <a:r>
              <a:rPr lang="de-DE" b="1" dirty="0"/>
              <a:t>Adresse: </a:t>
            </a:r>
            <a:r>
              <a:rPr lang="de-DE" dirty="0"/>
              <a:t>Christian-Albrechtsplatz-Platz 2, 24118 </a:t>
            </a:r>
            <a:r>
              <a:rPr lang="de-DE" dirty="0" smtClean="0"/>
              <a:t>Kiel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084" y="1781549"/>
            <a:ext cx="6307859" cy="463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0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Rahmendaten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 smtClean="0"/>
              <a:t>Wie melde ich mich an?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>
          <a:xfrm>
            <a:off x="635256" y="1916832"/>
            <a:ext cx="11088208" cy="28803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Anmeldung unter </a:t>
            </a:r>
            <a:r>
              <a:rPr lang="de-DE" b="1" dirty="0" smtClean="0">
                <a:hlinkClick r:id="rId3"/>
              </a:rPr>
              <a:t>www.gdi-sh.de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56" y="2348880"/>
            <a:ext cx="4014984" cy="409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868" y="701425"/>
            <a:ext cx="3564396" cy="5735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60590598"/>
      </p:ext>
    </p:extLst>
  </p:cSld>
  <p:clrMapOvr>
    <a:masterClrMapping/>
  </p:clrMapOvr>
</p:sld>
</file>

<file path=ppt/theme/theme1.xml><?xml version="1.0" encoding="utf-8"?>
<a:theme xmlns:a="http://schemas.openxmlformats.org/drawingml/2006/main" name="SH_PowerPoint_Wirtschaft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sz="16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SH">
      <a:dk1>
        <a:srgbClr val="003064"/>
      </a:dk1>
      <a:lt1>
        <a:sysClr val="window" lastClr="FFFFFF"/>
      </a:lt1>
      <a:dk2>
        <a:srgbClr val="000000"/>
      </a:dk2>
      <a:lt2>
        <a:srgbClr val="D4004B"/>
      </a:lt2>
      <a:accent1>
        <a:srgbClr val="00A2AB"/>
      </a:accent1>
      <a:accent2>
        <a:srgbClr val="008CCF"/>
      </a:accent2>
      <a:accent3>
        <a:srgbClr val="3A78B8"/>
      </a:accent3>
      <a:accent4>
        <a:srgbClr val="7A6FAC"/>
      </a:accent4>
      <a:accent5>
        <a:srgbClr val="B55C9C"/>
      </a:accent5>
      <a:accent6>
        <a:srgbClr val="D62F87"/>
      </a:accent6>
      <a:hlink>
        <a:srgbClr val="003064"/>
      </a:hlink>
      <a:folHlink>
        <a:srgbClr val="003064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</Words>
  <Application>Microsoft Office PowerPoint</Application>
  <PresentationFormat>Breitbild</PresentationFormat>
  <Paragraphs>39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Wingdings</vt:lpstr>
      <vt:lpstr>SH_PowerPoint_Wirtschaft</vt:lpstr>
      <vt:lpstr>10. GDI-SH Tag</vt:lpstr>
      <vt:lpstr>Programm</vt:lpstr>
      <vt:lpstr>Vorträge</vt:lpstr>
      <vt:lpstr>Rahmendaten  Wann und wo?</vt:lpstr>
      <vt:lpstr>Rahmendaten  Wie melde ich mich an?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Schleswig-Holstein Der echte Norden</dc:title>
  <dc:creator>May, Stefanie (LVermGeo SH)</dc:creator>
  <cp:lastModifiedBy>Kopelke, Markus (LVermGeo K 226) (LVermGeo SH)</cp:lastModifiedBy>
  <cp:revision>157</cp:revision>
  <cp:lastPrinted>2015-08-04T07:41:16Z</cp:lastPrinted>
  <dcterms:created xsi:type="dcterms:W3CDTF">2014-09-23T12:10:02Z</dcterms:created>
  <dcterms:modified xsi:type="dcterms:W3CDTF">2025-02-12T10:18:17Z</dcterms:modified>
</cp:coreProperties>
</file>