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6" r:id="rId2"/>
    <p:sldId id="265" r:id="rId3"/>
    <p:sldId id="263" r:id="rId4"/>
    <p:sldId id="269" r:id="rId5"/>
    <p:sldId id="276" r:id="rId6"/>
    <p:sldId id="281" r:id="rId7"/>
    <p:sldId id="277" r:id="rId8"/>
  </p:sldIdLst>
  <p:sldSz cx="12192000" cy="6858000"/>
  <p:notesSz cx="6797675" cy="9928225"/>
  <p:photoAlbum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94" userDrawn="1">
          <p15:clr>
            <a:srgbClr val="A4A3A4"/>
          </p15:clr>
        </p15:guide>
        <p15:guide id="2" orient="horz" pos="4042" userDrawn="1">
          <p15:clr>
            <a:srgbClr val="A4A3A4"/>
          </p15:clr>
        </p15:guide>
        <p15:guide id="3" pos="393" userDrawn="1">
          <p15:clr>
            <a:srgbClr val="A4A3A4"/>
          </p15:clr>
        </p15:guide>
        <p15:guide id="4" pos="728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97B1"/>
    <a:srgbClr val="003064"/>
    <a:srgbClr val="F2F4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 autoAdjust="0"/>
    <p:restoredTop sz="66315" autoAdjust="0"/>
  </p:normalViewPr>
  <p:slideViewPr>
    <p:cSldViewPr showGuides="1">
      <p:cViewPr varScale="1">
        <p:scale>
          <a:sx n="75" d="100"/>
          <a:sy n="75" d="100"/>
        </p:scale>
        <p:origin x="1914" y="78"/>
      </p:cViewPr>
      <p:guideLst>
        <p:guide orient="horz" pos="1094"/>
        <p:guide orient="horz" pos="4042"/>
        <p:guide pos="393"/>
        <p:guide pos="72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8" d="100"/>
          <a:sy n="78" d="100"/>
        </p:scale>
        <p:origin x="-3534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7DE388-01EE-4E70-A0D0-80C5FD2ED80C}" type="datetimeFigureOut">
              <a:rPr lang="de-DE" smtClean="0"/>
              <a:t>17.02.2025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9AB3FF-B053-4A6D-9DE0-398FC586F5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9745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EBD5E1-AD7C-408D-AE46-F07F0273DB2D}" type="datetimeFigureOut">
              <a:rPr lang="de-DE" smtClean="0"/>
              <a:t>17.02.2025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1A988-13EA-453E-B31C-E0A019984D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3135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6213" indent="-176213" algn="l" defTabSz="914400" rtl="0" eaLnBrk="1" latinLnBrk="0" hangingPunct="1">
      <a:buFont typeface="Arial" panose="020B0604020202020204" pitchFamily="34" charset="0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4013" indent="-177800" algn="l" defTabSz="914400" rtl="0" eaLnBrk="1" latinLnBrk="0" hangingPunct="1">
      <a:buFont typeface="Arial" panose="020B0604020202020204" pitchFamily="34" charset="0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36575" indent="-171450" algn="l" defTabSz="914400" rtl="0" eaLnBrk="1" latinLnBrk="0" hangingPunct="1">
      <a:buFont typeface="Arial" panose="020B0604020202020204" pitchFamily="34" charset="0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17550" indent="-176213" algn="l" defTabSz="914400" rtl="0" eaLnBrk="1" latinLnBrk="0" hangingPunct="1">
      <a:buFont typeface="Arial" panose="020B0604020202020204" pitchFamily="34" charset="0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5350" indent="-176213" algn="l" defTabSz="914400" rtl="0" eaLnBrk="1" latinLnBrk="0" hangingPunct="1">
      <a:buFont typeface="Arial" panose="020B0604020202020204" pitchFamily="34" charset="0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1A988-13EA-453E-B31C-E0A019984D2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6158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1A988-13EA-453E-B31C-E0A019984D2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1179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1A988-13EA-453E-B31C-E0A019984D2E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28914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1A988-13EA-453E-B31C-E0A019984D2E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8969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1A988-13EA-453E-B31C-E0A019984D2E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4715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48381" cy="68876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624418" y="1648999"/>
            <a:ext cx="10943167" cy="1275946"/>
          </a:xfrm>
        </p:spPr>
        <p:txBody>
          <a:bodyPr anchor="t"/>
          <a:lstStyle>
            <a:lvl1pPr>
              <a:defRPr sz="38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624418" y="2896256"/>
            <a:ext cx="10943167" cy="928789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68800" y="5439712"/>
            <a:ext cx="1993233" cy="81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877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12248381" cy="68876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624418" y="1648999"/>
            <a:ext cx="10943167" cy="1275946"/>
          </a:xfrm>
        </p:spPr>
        <p:txBody>
          <a:bodyPr anchor="t"/>
          <a:lstStyle>
            <a:lvl1pPr>
              <a:defRPr sz="38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624418" y="2896256"/>
            <a:ext cx="10943167" cy="928789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68800" y="5439712"/>
            <a:ext cx="1993233" cy="81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597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4533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624416" y="1960723"/>
            <a:ext cx="6335680" cy="427659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0"/>
          </p:nvPr>
        </p:nvSpPr>
        <p:spPr bwMode="gray">
          <a:xfrm>
            <a:off x="7206637" y="2060576"/>
            <a:ext cx="4366684" cy="2988605"/>
          </a:xfrm>
          <a:solidFill>
            <a:schemeClr val="bg1">
              <a:lumMod val="75000"/>
            </a:schemeClr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7186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1457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6011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 bwMode="gray">
          <a:xfrm>
            <a:off x="0" y="1736725"/>
            <a:ext cx="12192000" cy="4679950"/>
          </a:xfrm>
          <a:prstGeom prst="rect">
            <a:avLst/>
          </a:prstGeom>
          <a:solidFill>
            <a:srgbClr val="F2F4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>
              <a:solidFill>
                <a:schemeClr val="tx1"/>
              </a:solidFill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1631504" y="493925"/>
            <a:ext cx="7992888" cy="73899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 zweite Zeile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624416" y="1960723"/>
            <a:ext cx="10943168" cy="427659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 bwMode="gray">
          <a:xfrm>
            <a:off x="624417" y="6496655"/>
            <a:ext cx="3935412" cy="261610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/>
          <a:p>
            <a:r>
              <a:rPr lang="de-DE" sz="1100" b="1" dirty="0" smtClean="0">
                <a:solidFill>
                  <a:schemeClr val="tx1"/>
                </a:solidFill>
              </a:rPr>
              <a:t>Schleswig-Holstein.</a:t>
            </a:r>
            <a:r>
              <a:rPr lang="de-DE" sz="1100" dirty="0" smtClean="0">
                <a:solidFill>
                  <a:schemeClr val="tx1"/>
                </a:solidFill>
              </a:rPr>
              <a:t> Der echte Norden.</a:t>
            </a:r>
            <a:endParaRPr lang="de-DE" sz="1100" dirty="0">
              <a:solidFill>
                <a:schemeClr val="tx1"/>
              </a:solidFill>
            </a:endParaRPr>
          </a:p>
        </p:txBody>
      </p:sp>
      <p:sp>
        <p:nvSpPr>
          <p:cNvPr id="10" name="Rechteck 9"/>
          <p:cNvSpPr/>
          <p:nvPr/>
        </p:nvSpPr>
        <p:spPr bwMode="gray">
          <a:xfrm>
            <a:off x="10608501" y="6496655"/>
            <a:ext cx="959083" cy="261610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/>
          <a:p>
            <a:pPr algn="r"/>
            <a:fld id="{F9AB9677-A9BE-4458-9A0E-236B5D443DAA}" type="slidenum">
              <a:rPr lang="de-DE" sz="1100" b="1" smtClean="0">
                <a:solidFill>
                  <a:schemeClr val="tx1"/>
                </a:solidFill>
              </a:rPr>
              <a:pPr algn="r"/>
              <a:t>‹Nr.›</a:t>
            </a:fld>
            <a:endParaRPr lang="de-DE" sz="1100" dirty="0">
              <a:solidFill>
                <a:schemeClr val="tx1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529200" y="428400"/>
            <a:ext cx="940537" cy="9216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9709642" y="522000"/>
            <a:ext cx="1799202" cy="73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379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6" r:id="rId4"/>
    <p:sldLayoutId id="2147483654" r:id="rId5"/>
    <p:sldLayoutId id="2147483655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200" b="1" kern="1200" baseline="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142875" indent="-142875" algn="l" defTabSz="914400" rtl="0" eaLnBrk="1" latinLnBrk="0" hangingPunct="1">
        <a:lnSpc>
          <a:spcPct val="135000"/>
        </a:lnSpc>
        <a:spcBef>
          <a:spcPts val="0"/>
        </a:spcBef>
        <a:buFont typeface="Arial" panose="020B0604020202020204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123825" algn="l" defTabSz="914400" rtl="0" eaLnBrk="1" latinLnBrk="0" hangingPunct="1">
        <a:lnSpc>
          <a:spcPct val="135000"/>
        </a:lnSpc>
        <a:spcBef>
          <a:spcPts val="0"/>
        </a:spcBef>
        <a:buFont typeface="Arial" panose="020B0604020202020204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9575" indent="-142875" algn="l" defTabSz="914400" rtl="0" eaLnBrk="1" latinLnBrk="0" hangingPunct="1">
        <a:lnSpc>
          <a:spcPct val="135000"/>
        </a:lnSpc>
        <a:spcBef>
          <a:spcPts val="0"/>
        </a:spcBef>
        <a:buFont typeface="Arial" panose="020B0604020202020204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42925" indent="-149225" algn="l" defTabSz="914400" rtl="0" eaLnBrk="1" latinLnBrk="0" hangingPunct="1">
        <a:lnSpc>
          <a:spcPct val="135000"/>
        </a:lnSpc>
        <a:spcBef>
          <a:spcPts val="0"/>
        </a:spcBef>
        <a:buFont typeface="Arial" panose="020B0604020202020204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676275" indent="-133350" algn="l" defTabSz="914400" rtl="0" eaLnBrk="1" latinLnBrk="0" hangingPunct="1">
        <a:lnSpc>
          <a:spcPct val="135000"/>
        </a:lnSpc>
        <a:spcBef>
          <a:spcPts val="0"/>
        </a:spcBef>
        <a:buFont typeface="Arial" panose="020B0604020202020204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QGIS </a:t>
            </a:r>
            <a:r>
              <a:rPr lang="de-DE" dirty="0" err="1" smtClean="0"/>
              <a:t>Plugin</a:t>
            </a:r>
            <a:r>
              <a:rPr lang="de-DE" dirty="0" smtClean="0"/>
              <a:t> - </a:t>
            </a:r>
            <a:r>
              <a:rPr lang="de-DE" dirty="0" err="1" smtClean="0"/>
              <a:t>Flurstücksfinder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Kurzvorstellung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813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411614"/>
              </p:ext>
            </p:extLst>
          </p:nvPr>
        </p:nvGraphicFramePr>
        <p:xfrm>
          <a:off x="1992311" y="1960210"/>
          <a:ext cx="7920113" cy="13785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633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567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sz="1600" b="1" dirty="0" smtClean="0"/>
                        <a:t>01</a:t>
                      </a:r>
                      <a:endParaRPr lang="de-DE" sz="1600" b="1" dirty="0"/>
                    </a:p>
                  </a:txBody>
                  <a:tcPr marL="0" marR="0" marT="50400" marB="50400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Worum geht es?</a:t>
                      </a:r>
                      <a:endParaRPr lang="de-DE" sz="1600" dirty="0"/>
                    </a:p>
                  </a:txBody>
                  <a:tcPr marL="0" marR="0" marT="50400" marB="50400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600" b="1" dirty="0" smtClean="0"/>
                        <a:t>02</a:t>
                      </a:r>
                      <a:endParaRPr lang="de-DE" sz="1600" b="1" dirty="0"/>
                    </a:p>
                  </a:txBody>
                  <a:tcPr marL="0" marR="0" marT="50400" marB="504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Was</a:t>
                      </a:r>
                      <a:r>
                        <a:rPr lang="de-DE" sz="1600" baseline="0" dirty="0" smtClean="0"/>
                        <a:t> kann es?</a:t>
                      </a:r>
                      <a:endParaRPr lang="de-DE" sz="1600" dirty="0"/>
                    </a:p>
                  </a:txBody>
                  <a:tcPr marL="0" marR="0" marT="50400" marB="504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600" b="1" dirty="0" smtClean="0"/>
                        <a:t>03</a:t>
                      </a:r>
                      <a:endParaRPr lang="de-DE" sz="1600" b="1" dirty="0"/>
                    </a:p>
                  </a:txBody>
                  <a:tcPr marL="0" marR="0" marT="50400" marB="504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Wie sieht das aus?</a:t>
                      </a:r>
                      <a:endParaRPr lang="de-DE" sz="1600" dirty="0"/>
                    </a:p>
                  </a:txBody>
                  <a:tcPr marL="0" marR="0" marT="50400" marB="504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600" b="1" dirty="0" smtClean="0"/>
                        <a:t>04</a:t>
                      </a:r>
                      <a:endParaRPr lang="de-DE" sz="1600" b="1" dirty="0"/>
                    </a:p>
                  </a:txBody>
                  <a:tcPr marL="0" marR="0" marT="50400" marB="504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Was wird benötigt?</a:t>
                      </a:r>
                      <a:r>
                        <a:rPr lang="de-DE" sz="1600" baseline="0" dirty="0" smtClean="0"/>
                        <a:t> Wie kann ich das installieren?</a:t>
                      </a:r>
                      <a:endParaRPr lang="de-DE" sz="1600" dirty="0"/>
                    </a:p>
                  </a:txBody>
                  <a:tcPr marL="0" marR="0" marT="50400" marB="504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764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Worum geht es?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de-DE" sz="1800" dirty="0" smtClean="0"/>
              <a:t>QGIS – </a:t>
            </a:r>
            <a:r>
              <a:rPr lang="de-DE" sz="1800" dirty="0" err="1" smtClean="0"/>
              <a:t>PlugIn</a:t>
            </a:r>
            <a:endParaRPr lang="de-DE" sz="1800" dirty="0" smtClean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de-DE" sz="1800" dirty="0" smtClean="0"/>
              <a:t>Funktion: einfache Suche nach Flurstücken innerhalb von QGIS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de-DE" sz="1800" dirty="0" smtClean="0"/>
              <a:t>Stand: Entwicklung – funktionstüchtig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957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kann es?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4416" y="1844824"/>
            <a:ext cx="10943168" cy="4276590"/>
          </a:xfrm>
        </p:spPr>
        <p:txBody>
          <a:bodyPr/>
          <a:lstStyle/>
          <a:p>
            <a:pPr marL="0" indent="0">
              <a:buNone/>
            </a:pPr>
            <a:r>
              <a:rPr lang="de-DE" sz="3200" b="1" dirty="0" smtClean="0">
                <a:latin typeface="+mj-lt"/>
              </a:rPr>
              <a:t>Features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/>
              <a:t>Sucht Flurstücke in Schleswig-Holstein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de-DE" sz="2000" dirty="0"/>
              <a:t>durch Auswahl von Kreis, Gemarkung, Flur, Flurstück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de-DE" sz="2000" dirty="0"/>
              <a:t>durch Klick auf die Karte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de-DE" sz="2000" dirty="0"/>
              <a:t>durch Eingabe des </a:t>
            </a:r>
            <a:r>
              <a:rPr lang="de-DE" sz="2000" dirty="0" err="1"/>
              <a:t>Flurstückskennzeichens</a:t>
            </a:r>
            <a:r>
              <a:rPr lang="de-DE" sz="2000" dirty="0"/>
              <a:t>, eines verkürzten Kennzeichens oder der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de-DE" sz="2000" dirty="0"/>
              <a:t>UUID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/>
              <a:t>Abruf von Flurstückinfos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/>
              <a:t>Hinzufügen des </a:t>
            </a:r>
            <a:r>
              <a:rPr lang="de-DE" sz="2000" dirty="0" err="1"/>
              <a:t>Flurstückspolygon</a:t>
            </a:r>
            <a:r>
              <a:rPr lang="de-DE" sz="2000" dirty="0"/>
              <a:t> als Layer in QGIS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/>
              <a:t>Verknüpfung zum Geoportal </a:t>
            </a:r>
            <a:r>
              <a:rPr lang="de-DE" sz="2000" dirty="0" err="1"/>
              <a:t>DANord</a:t>
            </a:r>
            <a:endParaRPr lang="de-DE" sz="2000" dirty="0" smtClean="0"/>
          </a:p>
        </p:txBody>
      </p:sp>
    </p:spTree>
    <p:extLst>
      <p:ext uri="{BB962C8B-B14F-4D97-AF65-F5344CB8AC3E}">
        <p14:creationId xmlns:p14="http://schemas.microsoft.com/office/powerpoint/2010/main" val="687218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Wie sieht das aus?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 </a:t>
            </a:r>
          </a:p>
        </p:txBody>
      </p:sp>
      <p:pic>
        <p:nvPicPr>
          <p:cNvPr id="12" name="Inhaltsplatzhalter 1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988840"/>
            <a:ext cx="3776624" cy="4276725"/>
          </a:xfr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172" y="2636912"/>
            <a:ext cx="7895847" cy="2768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709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Wie sieht das aus?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 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608" y="1700808"/>
            <a:ext cx="6912768" cy="4768891"/>
          </a:xfrm>
        </p:spPr>
      </p:pic>
    </p:spTree>
    <p:extLst>
      <p:ext uri="{BB962C8B-B14F-4D97-AF65-F5344CB8AC3E}">
        <p14:creationId xmlns:p14="http://schemas.microsoft.com/office/powerpoint/2010/main" val="2110337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wird benötigt? Wie kann ich das installieren?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4416" y="1960723"/>
            <a:ext cx="10296120" cy="4276590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Der </a:t>
            </a:r>
            <a:r>
              <a:rPr lang="de-DE" dirty="0" err="1" smtClean="0"/>
              <a:t>Flurstücksfinder</a:t>
            </a:r>
            <a:r>
              <a:rPr lang="de-DE" dirty="0" smtClean="0"/>
              <a:t> SH benutzt den Dienst „</a:t>
            </a:r>
            <a:r>
              <a:rPr lang="de-DE" b="1" dirty="0" smtClean="0"/>
              <a:t>ALKIS Vereinfacht – SH</a:t>
            </a:r>
            <a:r>
              <a:rPr lang="de-DE" dirty="0" smtClean="0"/>
              <a:t>“</a:t>
            </a:r>
            <a:endParaRPr lang="de-DE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 smtClean="0"/>
              <a:t>Zu finden im SH-MIS oder verlinkt in der Kurzanleitung</a:t>
            </a:r>
            <a:endParaRPr lang="de-DE" dirty="0"/>
          </a:p>
          <a:p>
            <a:pPr marL="0" indent="0">
              <a:lnSpc>
                <a:spcPct val="150000"/>
              </a:lnSpc>
              <a:buNone/>
            </a:pPr>
            <a:r>
              <a:rPr lang="de-DE" b="1" dirty="0" smtClean="0"/>
              <a:t>Aktuelle Installationsmöglichkeit: </a:t>
            </a:r>
            <a:endParaRPr lang="de-DE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 smtClean="0"/>
              <a:t>Als </a:t>
            </a:r>
            <a:r>
              <a:rPr lang="de-DE" dirty="0" smtClean="0"/>
              <a:t>ZIP-Datei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 smtClean="0"/>
              <a:t>Zur Verfügung gestellt durch das Geokompetenzzentrum im LVermGeo </a:t>
            </a:r>
            <a:r>
              <a:rPr lang="de-DE" dirty="0" smtClean="0"/>
              <a:t>SH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 smtClean="0"/>
              <a:t>Für QGIS-Version </a:t>
            </a:r>
            <a:r>
              <a:rPr lang="de-DE" smtClean="0"/>
              <a:t>3.34.8 oder neuer</a:t>
            </a:r>
            <a:endParaRPr lang="de-DE" dirty="0"/>
          </a:p>
          <a:p>
            <a:pPr marL="0" indent="0">
              <a:lnSpc>
                <a:spcPct val="150000"/>
              </a:lnSpc>
              <a:buNone/>
            </a:pPr>
            <a:r>
              <a:rPr lang="de-DE" b="1" dirty="0" smtClean="0"/>
              <a:t>Geplant: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 smtClean="0"/>
              <a:t>Bereitstellung über das offizielle QGIS-</a:t>
            </a:r>
            <a:r>
              <a:rPr lang="de-DE" dirty="0" err="1" smtClean="0"/>
              <a:t>PlugIn</a:t>
            </a:r>
            <a:r>
              <a:rPr lang="de-DE" dirty="0" smtClean="0"/>
              <a:t> Repository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b="1" dirty="0" smtClean="0"/>
              <a:t>Lizenz:</a:t>
            </a:r>
          </a:p>
          <a:p>
            <a:pPr marL="0" indent="0">
              <a:buNone/>
            </a:pPr>
            <a:r>
              <a:rPr lang="de-DE" dirty="0"/>
              <a:t>Die Daten der verwendeten Dienste stehen als </a:t>
            </a:r>
            <a:r>
              <a:rPr lang="de-DE" dirty="0" err="1"/>
              <a:t>OpenData</a:t>
            </a:r>
            <a:r>
              <a:rPr lang="de-DE" dirty="0"/>
              <a:t> unter der Lizenz </a:t>
            </a:r>
            <a:r>
              <a:rPr lang="de-DE" dirty="0" smtClean="0"/>
              <a:t>„Creative </a:t>
            </a:r>
            <a:r>
              <a:rPr lang="de-DE" dirty="0" err="1" smtClean="0"/>
              <a:t>Commons</a:t>
            </a:r>
            <a:r>
              <a:rPr lang="de-DE" dirty="0" smtClean="0"/>
              <a:t> (CC </a:t>
            </a:r>
            <a:r>
              <a:rPr lang="de-DE" dirty="0"/>
              <a:t>BY 4.0) – Namensnennung 4.0 </a:t>
            </a:r>
            <a:r>
              <a:rPr lang="de-DE" dirty="0" smtClean="0"/>
              <a:t>International“.</a:t>
            </a:r>
            <a:endParaRPr lang="de-DE" sz="1400" dirty="0" smtClean="0"/>
          </a:p>
        </p:txBody>
      </p:sp>
    </p:spTree>
    <p:extLst>
      <p:ext uri="{BB962C8B-B14F-4D97-AF65-F5344CB8AC3E}">
        <p14:creationId xmlns:p14="http://schemas.microsoft.com/office/powerpoint/2010/main" val="3625172842"/>
      </p:ext>
    </p:extLst>
  </p:cSld>
  <p:clrMapOvr>
    <a:masterClrMapping/>
  </p:clrMapOvr>
</p:sld>
</file>

<file path=ppt/theme/theme1.xml><?xml version="1.0" encoding="utf-8"?>
<a:theme xmlns:a="http://schemas.openxmlformats.org/drawingml/2006/main" name="SH_PowerPoint_Wirtschaft">
  <a:themeElements>
    <a:clrScheme name="SH">
      <a:dk1>
        <a:srgbClr val="003064"/>
      </a:dk1>
      <a:lt1>
        <a:sysClr val="window" lastClr="FFFFFF"/>
      </a:lt1>
      <a:dk2>
        <a:srgbClr val="000000"/>
      </a:dk2>
      <a:lt2>
        <a:srgbClr val="D4004B"/>
      </a:lt2>
      <a:accent1>
        <a:srgbClr val="00A2AB"/>
      </a:accent1>
      <a:accent2>
        <a:srgbClr val="008CCF"/>
      </a:accent2>
      <a:accent3>
        <a:srgbClr val="3A78B8"/>
      </a:accent3>
      <a:accent4>
        <a:srgbClr val="7A6FAC"/>
      </a:accent4>
      <a:accent5>
        <a:srgbClr val="B55C9C"/>
      </a:accent5>
      <a:accent6>
        <a:srgbClr val="D62F87"/>
      </a:accent6>
      <a:hlink>
        <a:srgbClr val="003064"/>
      </a:hlink>
      <a:folHlink>
        <a:srgbClr val="003064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tx1"/>
          </a:solidFill>
        </a:ln>
      </a:spPr>
      <a:bodyPr rtlCol="0" anchor="ctr"/>
      <a:lstStyle>
        <a:defPPr algn="ctr">
          <a:defRPr sz="16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SH">
      <a:dk1>
        <a:srgbClr val="003064"/>
      </a:dk1>
      <a:lt1>
        <a:sysClr val="window" lastClr="FFFFFF"/>
      </a:lt1>
      <a:dk2>
        <a:srgbClr val="000000"/>
      </a:dk2>
      <a:lt2>
        <a:srgbClr val="D4004B"/>
      </a:lt2>
      <a:accent1>
        <a:srgbClr val="00A2AB"/>
      </a:accent1>
      <a:accent2>
        <a:srgbClr val="008CCF"/>
      </a:accent2>
      <a:accent3>
        <a:srgbClr val="3A78B8"/>
      </a:accent3>
      <a:accent4>
        <a:srgbClr val="7A6FAC"/>
      </a:accent4>
      <a:accent5>
        <a:srgbClr val="B55C9C"/>
      </a:accent5>
      <a:accent6>
        <a:srgbClr val="D62F87"/>
      </a:accent6>
      <a:hlink>
        <a:srgbClr val="003064"/>
      </a:hlink>
      <a:folHlink>
        <a:srgbClr val="003064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SH">
      <a:dk1>
        <a:srgbClr val="003064"/>
      </a:dk1>
      <a:lt1>
        <a:sysClr val="window" lastClr="FFFFFF"/>
      </a:lt1>
      <a:dk2>
        <a:srgbClr val="000000"/>
      </a:dk2>
      <a:lt2>
        <a:srgbClr val="D4004B"/>
      </a:lt2>
      <a:accent1>
        <a:srgbClr val="00A2AB"/>
      </a:accent1>
      <a:accent2>
        <a:srgbClr val="008CCF"/>
      </a:accent2>
      <a:accent3>
        <a:srgbClr val="3A78B8"/>
      </a:accent3>
      <a:accent4>
        <a:srgbClr val="7A6FAC"/>
      </a:accent4>
      <a:accent5>
        <a:srgbClr val="B55C9C"/>
      </a:accent5>
      <a:accent6>
        <a:srgbClr val="D62F87"/>
      </a:accent6>
      <a:hlink>
        <a:srgbClr val="003064"/>
      </a:hlink>
      <a:folHlink>
        <a:srgbClr val="003064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207</Words>
  <Application>Microsoft Office PowerPoint</Application>
  <PresentationFormat>Breitbild</PresentationFormat>
  <Paragraphs>44</Paragraphs>
  <Slides>7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0" baseType="lpstr">
      <vt:lpstr>Arial</vt:lpstr>
      <vt:lpstr>Wingdings</vt:lpstr>
      <vt:lpstr>SH_PowerPoint_Wirtschaft</vt:lpstr>
      <vt:lpstr>QGIS Plugin - Flurstücksfinder</vt:lpstr>
      <vt:lpstr>Agenda</vt:lpstr>
      <vt:lpstr>Worum geht es?</vt:lpstr>
      <vt:lpstr>Was kann es?</vt:lpstr>
      <vt:lpstr>Wie sieht das aus?  </vt:lpstr>
      <vt:lpstr>Wie sieht das aus?  </vt:lpstr>
      <vt:lpstr>Was wird benötigt? Wie kann ich das installieren? 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Schleswig-Holstein Der echte Norden</dc:title>
  <dc:creator>May, Stefanie (LVermGeo SH)</dc:creator>
  <cp:lastModifiedBy>Pickert, Anna (LVermGeo 8411) (LVermGeo SH)</cp:lastModifiedBy>
  <cp:revision>154</cp:revision>
  <cp:lastPrinted>2015-08-04T07:41:16Z</cp:lastPrinted>
  <dcterms:created xsi:type="dcterms:W3CDTF">2014-09-23T12:10:02Z</dcterms:created>
  <dcterms:modified xsi:type="dcterms:W3CDTF">2025-02-17T07:04:48Z</dcterms:modified>
</cp:coreProperties>
</file>