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52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60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32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3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1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91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49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67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46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76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83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038F7-AB6E-4E2E-A713-67E9CB1EE8BF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3A62A-BF05-465A-9BDD-D04854A090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43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Bearbeitungsalternative zum </a:t>
            </a:r>
            <a:r>
              <a:rPr lang="de-DE" dirty="0" err="1" smtClean="0"/>
              <a:t>Conceptboard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Fortbildungsveranstaltung Praxisworkshop GeoLab.MV am 15.01.2025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000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52" y="91440"/>
            <a:ext cx="6310144" cy="6672072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84048" y="539496"/>
            <a:ext cx="713232" cy="722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536448" y="691896"/>
            <a:ext cx="713232" cy="7223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88848" y="844296"/>
            <a:ext cx="713232" cy="7223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41248" y="996696"/>
            <a:ext cx="713232" cy="72237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93648" y="1149096"/>
            <a:ext cx="713232" cy="72237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46048" y="1301496"/>
            <a:ext cx="713232" cy="7223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994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350" y="128016"/>
            <a:ext cx="9378090" cy="663591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84048" y="539496"/>
            <a:ext cx="713232" cy="722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536448" y="691896"/>
            <a:ext cx="713232" cy="7223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88848" y="844296"/>
            <a:ext cx="713232" cy="7223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41248" y="996696"/>
            <a:ext cx="713232" cy="72237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93648" y="1149096"/>
            <a:ext cx="713232" cy="72237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46048" y="1301496"/>
            <a:ext cx="713232" cy="7223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645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358" y="539495"/>
            <a:ext cx="10283247" cy="1768983"/>
          </a:xfrm>
          <a:prstGeom prst="rect">
            <a:avLst/>
          </a:prstGeom>
        </p:spPr>
      </p:pic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757224"/>
              </p:ext>
            </p:extLst>
          </p:nvPr>
        </p:nvGraphicFramePr>
        <p:xfrm>
          <a:off x="2577181" y="2585042"/>
          <a:ext cx="6502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985620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59409082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8946893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203792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Team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Team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Team</a:t>
                      </a:r>
                      <a:r>
                        <a:rPr lang="de-DE" baseline="0" dirty="0" smtClean="0"/>
                        <a:t> 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Team</a:t>
                      </a:r>
                      <a:r>
                        <a:rPr lang="de-DE" baseline="0" dirty="0" smtClean="0"/>
                        <a:t> 4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412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33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532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756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671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304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45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31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8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73" y="1333886"/>
            <a:ext cx="5357827" cy="5229410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Grobkonzeption der Aufgabe 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038" y="1929384"/>
            <a:ext cx="5289923" cy="47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34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Grobkonzeption der Aufgabe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920240"/>
            <a:ext cx="10838688" cy="4663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b="1" dirty="0" smtClean="0"/>
              <a:t>1</a:t>
            </a:r>
            <a:r>
              <a:rPr lang="de-DE" sz="1800" b="1" dirty="0"/>
              <a:t>.      </a:t>
            </a:r>
            <a:r>
              <a:rPr lang="de-DE" sz="1800" b="1" dirty="0" smtClean="0"/>
              <a:t>Aufgabenidee</a:t>
            </a:r>
            <a:endParaRPr lang="de-DE" sz="1800" dirty="0"/>
          </a:p>
          <a:p>
            <a:pPr marL="457200" lvl="1" indent="0">
              <a:buNone/>
            </a:pPr>
            <a:r>
              <a:rPr lang="de-DE" sz="1400" dirty="0"/>
              <a:t>Worum geht es bei der Aufgabe?</a:t>
            </a:r>
          </a:p>
          <a:p>
            <a:pPr marL="457200" lvl="1" indent="0">
              <a:buNone/>
            </a:pPr>
            <a:r>
              <a:rPr lang="de-DE" sz="1400" dirty="0"/>
              <a:t>Was ist die Idee? </a:t>
            </a:r>
          </a:p>
          <a:p>
            <a:pPr marL="0" indent="0">
              <a:buNone/>
            </a:pPr>
            <a:r>
              <a:rPr lang="de-DE" sz="1800" b="1" dirty="0"/>
              <a:t>2.      Welches Fachthema (Karten, Geodaten) sollen verwendet werden</a:t>
            </a:r>
            <a:r>
              <a:rPr lang="de-DE" sz="1800" b="1" dirty="0" smtClean="0"/>
              <a:t>?</a:t>
            </a:r>
            <a:endParaRPr lang="de-DE" sz="1800" dirty="0"/>
          </a:p>
          <a:p>
            <a:pPr marL="0" indent="0">
              <a:buNone/>
            </a:pPr>
            <a:r>
              <a:rPr lang="de-DE" sz="1800" b="1" dirty="0"/>
              <a:t>3.      Sollen eigene Rechercheergebnisse verwendet oder Zeichnungen erstellt werden?</a:t>
            </a:r>
            <a:endParaRPr lang="de-DE" sz="1800" dirty="0"/>
          </a:p>
          <a:p>
            <a:pPr marL="0" indent="0">
              <a:buNone/>
            </a:pPr>
            <a:r>
              <a:rPr lang="de-DE" sz="1800" b="1" dirty="0" smtClean="0"/>
              <a:t>4.      Welche Werkzeuge sollen verwendet werden?</a:t>
            </a:r>
            <a:endParaRPr lang="de-DE" sz="1800" dirty="0" smtClean="0"/>
          </a:p>
          <a:p>
            <a:pPr marL="0" indent="0">
              <a:buNone/>
            </a:pPr>
            <a:r>
              <a:rPr lang="de-DE" sz="1800" b="1" dirty="0" smtClean="0"/>
              <a:t>5</a:t>
            </a:r>
            <a:r>
              <a:rPr lang="de-DE" sz="1800" b="1" dirty="0"/>
              <a:t>.      Welche 3-4 Teilaufgaben soll es geben</a:t>
            </a:r>
            <a:r>
              <a:rPr lang="de-DE" sz="1800" b="1" dirty="0" smtClean="0"/>
              <a:t>?</a:t>
            </a:r>
            <a:endParaRPr lang="de-DE" sz="1800" dirty="0"/>
          </a:p>
          <a:p>
            <a:pPr marL="0" indent="0">
              <a:buNone/>
            </a:pPr>
            <a:r>
              <a:rPr lang="de-DE" sz="1800" b="1" dirty="0"/>
              <a:t>6.      Prüfung der Machbarkeit</a:t>
            </a:r>
            <a:endParaRPr lang="de-DE" sz="1800" dirty="0"/>
          </a:p>
          <a:p>
            <a:pPr marL="457200" lvl="1" indent="0">
              <a:buNone/>
            </a:pPr>
            <a:r>
              <a:rPr lang="de-DE" sz="1400" dirty="0" smtClean="0"/>
              <a:t>Beantwortet </a:t>
            </a:r>
            <a:r>
              <a:rPr lang="de-DE" sz="1400" dirty="0"/>
              <a:t>folgende Fragen: </a:t>
            </a:r>
          </a:p>
          <a:p>
            <a:pPr marL="457200" lvl="1" indent="0">
              <a:buNone/>
            </a:pPr>
            <a:r>
              <a:rPr lang="de-DE" sz="1400" dirty="0" smtClean="0"/>
              <a:t>Liegt </a:t>
            </a:r>
            <a:r>
              <a:rPr lang="de-DE" sz="1400" dirty="0"/>
              <a:t>das zu bearbeitende Gebiet in Mecklenburg-Vorpommern?</a:t>
            </a:r>
          </a:p>
          <a:p>
            <a:pPr marL="457200" lvl="1" indent="0">
              <a:buNone/>
            </a:pPr>
            <a:r>
              <a:rPr lang="de-DE" sz="1400" dirty="0"/>
              <a:t>Gibt es bereits vorhandene Fachthemen (Karten, Geodaten) zu dem Thema? </a:t>
            </a:r>
          </a:p>
          <a:p>
            <a:pPr marL="457200" lvl="1" indent="0">
              <a:buNone/>
            </a:pPr>
            <a:r>
              <a:rPr lang="de-DE" sz="1400" dirty="0"/>
              <a:t>In welcher Anwendung stehen die Bearbeitungswerkzeuge zur Verfügung? </a:t>
            </a:r>
            <a:r>
              <a:rPr lang="de-DE" sz="1400" i="1" dirty="0"/>
              <a:t>nur Interaktive Karten, nur Web-GIS, in beiden, in keiner </a:t>
            </a:r>
            <a:r>
              <a:rPr lang="de-DE" sz="1400" i="1" dirty="0" smtClean="0"/>
              <a:t>Anwendung</a:t>
            </a:r>
            <a:endParaRPr lang="de-DE" sz="1400" dirty="0"/>
          </a:p>
          <a:p>
            <a:pPr marL="0" indent="0">
              <a:buNone/>
            </a:pPr>
            <a:r>
              <a:rPr lang="de-DE" sz="1800" b="1" dirty="0"/>
              <a:t>7.      Offene Fragen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25130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Breitbild</PresentationFormat>
  <Paragraphs>21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Bearbeitungsalternative zum Conceptboard</vt:lpstr>
      <vt:lpstr>PowerPoint-Präsentation</vt:lpstr>
      <vt:lpstr>PowerPoint-Präsentation</vt:lpstr>
      <vt:lpstr>PowerPoint-Präsentation</vt:lpstr>
      <vt:lpstr>PowerPoint-Präsentation</vt:lpstr>
      <vt:lpstr>Grobkonzeption der Aufgabe </vt:lpstr>
    </vt:vector>
  </TitlesOfParts>
  <Company>Landesamt für innere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Bearbeitungsalternative zum Conceptboard</dc:title>
  <dc:creator>Langer, Karen</dc:creator>
  <cp:lastModifiedBy>Langer, Karen</cp:lastModifiedBy>
  <cp:revision>10</cp:revision>
  <dcterms:created xsi:type="dcterms:W3CDTF">2025-01-14T10:43:43Z</dcterms:created>
  <dcterms:modified xsi:type="dcterms:W3CDTF">2025-01-14T14:40:12Z</dcterms:modified>
</cp:coreProperties>
</file>