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1414"/>
    <a:srgbClr val="FFFFF0"/>
    <a:srgbClr val="FFE8D9"/>
    <a:srgbClr val="EFE2D9"/>
    <a:srgbClr val="EAEAEA"/>
    <a:srgbClr val="C0504D"/>
    <a:srgbClr val="FFFFFF"/>
    <a:srgbClr val="540000"/>
    <a:srgbClr val="A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3" autoAdjust="0"/>
    <p:restoredTop sz="90824" autoAdjust="0"/>
  </p:normalViewPr>
  <p:slideViewPr>
    <p:cSldViewPr>
      <p:cViewPr varScale="1">
        <p:scale>
          <a:sx n="81" d="100"/>
          <a:sy n="81" d="100"/>
        </p:scale>
        <p:origin x="48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95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Klicken Sie, um die Formate des Vorlagentextes zu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3933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839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71744"/>
            <a:ext cx="6400800" cy="3352800"/>
          </a:xfrm>
          <a:noFill/>
        </p:spPr>
        <p:txBody>
          <a:bodyPr/>
          <a:lstStyle>
            <a:lvl1pPr marL="0" indent="0" algn="ctr">
              <a:defRPr sz="16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cxnSp>
        <p:nvCxnSpPr>
          <p:cNvPr id="25" name="Gerade Verbindung 24"/>
          <p:cNvCxnSpPr/>
          <p:nvPr userDrawn="1"/>
        </p:nvCxnSpPr>
        <p:spPr bwMode="auto">
          <a:xfrm>
            <a:off x="2483768" y="35010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1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8"/>
          <p:cNvSpPr txBox="1">
            <a:spLocks noChangeArrowheads="1"/>
          </p:cNvSpPr>
          <p:nvPr userDrawn="1"/>
        </p:nvSpPr>
        <p:spPr bwMode="auto">
          <a:xfrm>
            <a:off x="1428750" y="409575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kumimoji="0" lang="de-DE" sz="24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Gerade Verbindung 13"/>
          <p:cNvCxnSpPr>
            <a:cxnSpLocks noChangeShapeType="1"/>
          </p:cNvCxnSpPr>
          <p:nvPr userDrawn="1"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cxnSp>
        <p:nvCxnSpPr>
          <p:cNvPr id="27" name="Gerade Verbindung 26"/>
          <p:cNvCxnSpPr/>
          <p:nvPr userDrawn="1"/>
        </p:nvCxnSpPr>
        <p:spPr bwMode="auto">
          <a:xfrm>
            <a:off x="5357818" y="1000108"/>
            <a:ext cx="914400" cy="914400"/>
          </a:xfrm>
          <a:prstGeom prst="line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 userDrawn="1"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 userDrawn="1"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7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8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642910" y="1571612"/>
            <a:ext cx="7858180" cy="439718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pic>
        <p:nvPicPr>
          <p:cNvPr id="19" name="Grafik 18" descr="by-sa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sp>
        <p:nvSpPr>
          <p:cNvPr id="22" name="Bildplatzhalter 20"/>
          <p:cNvSpPr>
            <a:spLocks noGrp="1"/>
          </p:cNvSpPr>
          <p:nvPr>
            <p:ph type="pic" sz="quarter" idx="10"/>
          </p:nvPr>
        </p:nvSpPr>
        <p:spPr>
          <a:xfrm>
            <a:off x="1403648" y="2565400"/>
            <a:ext cx="6408712" cy="3383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9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81600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14380"/>
          </a:xfrm>
          <a:noFill/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429156"/>
          </a:xfrm>
        </p:spPr>
        <p:txBody>
          <a:bodyPr/>
          <a:lstStyle>
            <a:lvl1pPr marL="0" indent="0">
              <a:defRPr sz="20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0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1" name="Datumsplatzhalter 11"/>
          <p:cNvSpPr>
            <a:spLocks noGrp="1"/>
          </p:cNvSpPr>
          <p:nvPr>
            <p:ph type="dt" sz="half" idx="11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3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071570"/>
          </a:xfrm>
          <a:prstGeom prst="rect">
            <a:avLst/>
          </a:prstGeom>
          <a:noFill/>
        </p:spPr>
        <p:txBody>
          <a:bodyPr/>
          <a:lstStyle>
            <a:lvl1pPr algn="l">
              <a:defRPr sz="2200" b="0">
                <a:solidFill>
                  <a:srgbClr val="9914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96909"/>
            <a:ext cx="5111750" cy="5189612"/>
          </a:xfrm>
        </p:spPr>
        <p:txBody>
          <a:bodyPr/>
          <a:lstStyle>
            <a:lvl1pPr marL="0" indent="0">
              <a:defRPr sz="2200"/>
            </a:lvl1pPr>
            <a:lvl2pPr marL="265113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2200"/>
            </a:lvl2pPr>
            <a:lvl3pPr marL="538163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803275" indent="-265113">
              <a:buClr>
                <a:srgbClr val="991414"/>
              </a:buClr>
              <a:buSzPct val="90000"/>
              <a:buFont typeface="Wingdings" pitchFamily="2" charset="2"/>
              <a:buChar char="§"/>
              <a:defRPr sz="1800"/>
            </a:lvl4pPr>
            <a:lvl5pPr marL="1076325" indent="-273050"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14555"/>
            <a:ext cx="3008313" cy="407196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10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1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4" name="Titel 19"/>
          <p:cNvSpPr txBox="1">
            <a:spLocks/>
          </p:cNvSpPr>
          <p:nvPr userDrawn="1"/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Titelmasterformat durch Klicken bearbeiten</a:t>
            </a: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130294"/>
            <a:ext cx="5486400" cy="3870342"/>
          </a:xfrm>
          <a:noFill/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noFill/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10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0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858180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 hier, um das Format des Folienmasters zu bearbeiten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85852" y="6430392"/>
            <a:ext cx="6643734" cy="27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1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&lt; Thema des Vortrags &gt;   Bearbeiten unter Einfügen/Kopf- und Fußzeile</a:t>
            </a:r>
            <a:endParaRPr lang="de-DE"/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3429000" y="6572250"/>
            <a:ext cx="9144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428750" y="857250"/>
            <a:ext cx="10715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4" name="Gerade Verbindung 13"/>
          <p:cNvCxnSpPr>
            <a:cxnSpLocks noChangeShapeType="1"/>
          </p:cNvCxnSpPr>
          <p:nvPr/>
        </p:nvCxnSpPr>
        <p:spPr bwMode="auto">
          <a:xfrm>
            <a:off x="1200184" y="682626"/>
            <a:ext cx="7715274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sp>
        <p:nvSpPr>
          <p:cNvPr id="21" name="Textfeld 20"/>
          <p:cNvSpPr txBox="1"/>
          <p:nvPr/>
        </p:nvSpPr>
        <p:spPr>
          <a:xfrm>
            <a:off x="6018859" y="675562"/>
            <a:ext cx="31432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000" dirty="0" smtClean="0">
                <a:solidFill>
                  <a:srgbClr val="FFFFF0"/>
                </a:solidFill>
              </a:rPr>
              <a:t>               </a:t>
            </a:r>
            <a:r>
              <a:rPr lang="de-DE" sz="950" spc="30" dirty="0" smtClean="0">
                <a:solidFill>
                  <a:srgbClr val="991414"/>
                </a:solidFill>
              </a:rPr>
              <a:t>Geodateninfrastruktur</a:t>
            </a:r>
            <a:r>
              <a:rPr lang="de-DE" sz="950" spc="30" baseline="0" dirty="0" smtClean="0">
                <a:solidFill>
                  <a:srgbClr val="991414"/>
                </a:solidFill>
              </a:rPr>
              <a:t> Deutschland</a:t>
            </a:r>
            <a:endParaRPr lang="de-DE" sz="950" b="1" spc="30" dirty="0">
              <a:solidFill>
                <a:srgbClr val="991414"/>
              </a:solidFill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 rot="5400000">
            <a:off x="6715140" y="785794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 rot="5400000">
            <a:off x="8833698" y="787446"/>
            <a:ext cx="142876" cy="0"/>
          </a:xfrm>
          <a:prstGeom prst="line">
            <a:avLst/>
          </a:prstGeom>
          <a:solidFill>
            <a:srgbClr val="CE0000"/>
          </a:solidFill>
          <a:ln w="12700" cap="flat" cmpd="sng" algn="ctr">
            <a:solidFill>
              <a:srgbClr val="99141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311358" y="6429396"/>
            <a:ext cx="9030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&lt; Datum &gt;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8001024" y="6429396"/>
            <a:ext cx="857256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kumimoji="0" lang="de-DE" sz="11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8CC180-21C8-46DF-9D79-26A4901F925C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" name="Grafik 15" descr="by-sa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380312" y="6453336"/>
            <a:ext cx="576063" cy="201551"/>
          </a:xfrm>
          <a:prstGeom prst="rect">
            <a:avLst/>
          </a:prstGeom>
        </p:spPr>
      </p:pic>
      <p:pic>
        <p:nvPicPr>
          <p:cNvPr id="15" name="Grafik 11" descr="Logo_GDI-DE_textstark-ansicht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25" y="176213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1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di-de.org/x/JYCODQ" TargetMode="External"/><Relationship Id="rId2" Type="http://schemas.openxmlformats.org/officeDocument/2006/relationships/hyperlink" Target="https://wiki.gdi-de.org/x/BYB7DQ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.gdi-de.org/x/CgC9Bw" TargetMode="External"/><Relationship Id="rId4" Type="http://schemas.openxmlformats.org/officeDocument/2006/relationships/hyperlink" Target="https://wiki.gdi-de.org/pages/viewpage.action?pageId=22849129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mtClean="0"/>
          </a:p>
          <a:p>
            <a:endParaRPr lang="de-DE"/>
          </a:p>
          <a:p>
            <a:r>
              <a:rPr lang="de-DE" smtClean="0"/>
              <a:t>Webkonferenz „INSPIRE“</a:t>
            </a:r>
          </a:p>
          <a:p>
            <a:r>
              <a:rPr lang="de-DE" smtClean="0"/>
              <a:t>18.08.2016</a:t>
            </a:r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Koordinierungsstelle GDI-DE</a:t>
            </a:r>
          </a:p>
          <a:p>
            <a:r>
              <a:rPr lang="de-DE" smtClean="0"/>
              <a:t>mail@gdi-de.org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Status</a:t>
            </a:r>
            <a:r>
              <a:rPr lang="de-DE" smtClean="0"/>
              <a:t> Abstimmungsverfahren</a:t>
            </a:r>
            <a:br>
              <a:rPr lang="de-DE" smtClean="0"/>
            </a:br>
            <a:r>
              <a:rPr lang="de-DE" smtClean="0"/>
              <a:t>MIWP 2016-2020</a:t>
            </a:r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Überblick</a:t>
            </a:r>
            <a:endParaRPr lang="de-DE"/>
          </a:p>
        </p:txBody>
      </p:sp>
      <p:sp>
        <p:nvSpPr>
          <p:cNvPr id="4" name="Gefaltete Ecke 3"/>
          <p:cNvSpPr/>
          <p:nvPr/>
        </p:nvSpPr>
        <p:spPr bwMode="auto">
          <a:xfrm>
            <a:off x="971600" y="1484784"/>
            <a:ext cx="3528392" cy="4968552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MIWP 2016-2020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5" name="Gefaltete Ecke 4"/>
          <p:cNvSpPr/>
          <p:nvPr/>
        </p:nvSpPr>
        <p:spPr bwMode="auto">
          <a:xfrm>
            <a:off x="1259631" y="2132856"/>
            <a:ext cx="1512167" cy="1944000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2016.1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6" name="Gefaltete Ecke 5"/>
          <p:cNvSpPr/>
          <p:nvPr/>
        </p:nvSpPr>
        <p:spPr bwMode="auto">
          <a:xfrm>
            <a:off x="1282405" y="4365104"/>
            <a:ext cx="1512000" cy="1944000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2016.2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7" name="Gefaltete Ecke 6"/>
          <p:cNvSpPr/>
          <p:nvPr/>
        </p:nvSpPr>
        <p:spPr bwMode="auto">
          <a:xfrm>
            <a:off x="5436096" y="3028764"/>
            <a:ext cx="1512000" cy="1944000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2016.X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8" name="Pfeil nach links 7"/>
          <p:cNvSpPr/>
          <p:nvPr/>
        </p:nvSpPr>
        <p:spPr bwMode="auto">
          <a:xfrm>
            <a:off x="3851920" y="1594140"/>
            <a:ext cx="2376264" cy="79208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Kommentierung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1" name="Pfeil nach links 10"/>
          <p:cNvSpPr/>
          <p:nvPr/>
        </p:nvSpPr>
        <p:spPr bwMode="auto">
          <a:xfrm>
            <a:off x="2256731" y="2694399"/>
            <a:ext cx="2376264" cy="792088"/>
          </a:xfrm>
          <a:prstGeom prst="leftArrow">
            <a:avLst/>
          </a:prstGeom>
          <a:ln>
            <a:solidFill>
              <a:schemeClr val="accent3">
                <a:lumMod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mtClean="0">
                <a:solidFill>
                  <a:srgbClr val="080808"/>
                </a:solidFill>
                <a:latin typeface="Arial" charset="0"/>
              </a:rPr>
              <a:t>Fachlicher Input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2" name="Pfeil nach links 11"/>
          <p:cNvSpPr/>
          <p:nvPr/>
        </p:nvSpPr>
        <p:spPr bwMode="auto">
          <a:xfrm>
            <a:off x="2267744" y="4473008"/>
            <a:ext cx="2376264" cy="79208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Mitwirkung-DE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3" name="Pfeil nach links 12"/>
          <p:cNvSpPr/>
          <p:nvPr/>
        </p:nvSpPr>
        <p:spPr bwMode="auto">
          <a:xfrm>
            <a:off x="6372200" y="4012487"/>
            <a:ext cx="2376264" cy="792088"/>
          </a:xfrm>
          <a:prstGeom prst="leftArrow">
            <a:avLst/>
          </a:prstGeom>
          <a:ln>
            <a:solidFill>
              <a:schemeClr val="accent3">
                <a:lumMod val="50000"/>
              </a:schemeClr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mtClean="0">
                <a:solidFill>
                  <a:srgbClr val="080808"/>
                </a:solidFill>
                <a:latin typeface="Arial" charset="0"/>
              </a:rPr>
              <a:t>Fachlicher Input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 rot="16200000">
            <a:off x="1062360" y="2952189"/>
            <a:ext cx="13260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Fitness for </a:t>
            </a:r>
            <a:br>
              <a:rPr lang="de-DE" smtClean="0"/>
            </a:br>
            <a:r>
              <a:rPr lang="de-DE" smtClean="0"/>
              <a:t>purpose </a:t>
            </a:r>
            <a:br>
              <a:rPr lang="de-DE" smtClean="0"/>
            </a:br>
            <a:r>
              <a:rPr lang="de-DE" smtClean="0"/>
              <a:t>– Analysis 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999960" y="5095770"/>
            <a:ext cx="1479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Streamliing </a:t>
            </a:r>
            <a:br>
              <a:rPr lang="de-DE" smtClean="0"/>
            </a:br>
            <a:r>
              <a:rPr lang="de-DE" smtClean="0"/>
              <a:t>monitoring &amp;</a:t>
            </a:r>
            <a:br>
              <a:rPr lang="de-DE" smtClean="0"/>
            </a:br>
            <a:r>
              <a:rPr lang="de-DE" smtClean="0"/>
              <a:t>reporting </a:t>
            </a: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5159057" y="3751624"/>
            <a:ext cx="1505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Priority list of</a:t>
            </a:r>
            <a:br>
              <a:rPr lang="de-DE" smtClean="0"/>
            </a:br>
            <a:r>
              <a:rPr lang="de-DE" smtClean="0"/>
              <a:t>data sets for</a:t>
            </a:r>
            <a:br>
              <a:rPr lang="de-DE" smtClean="0"/>
            </a:br>
            <a:r>
              <a:rPr lang="de-DE" smtClean="0"/>
              <a:t>eReporting</a:t>
            </a:r>
            <a:endParaRPr lang="de-DE"/>
          </a:p>
        </p:txBody>
      </p:sp>
      <p:sp>
        <p:nvSpPr>
          <p:cNvPr id="17" name="Pfeil nach links 16"/>
          <p:cNvSpPr/>
          <p:nvPr/>
        </p:nvSpPr>
        <p:spPr bwMode="auto">
          <a:xfrm>
            <a:off x="6355468" y="3552810"/>
            <a:ext cx="2376264" cy="79208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Mitwirkung-DE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9" name="Pfeil nach links 8"/>
          <p:cNvSpPr/>
          <p:nvPr/>
        </p:nvSpPr>
        <p:spPr bwMode="auto">
          <a:xfrm>
            <a:off x="6372200" y="3104856"/>
            <a:ext cx="2376264" cy="79208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Kommentierung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sp>
        <p:nvSpPr>
          <p:cNvPr id="10" name="Pfeil nach links 9"/>
          <p:cNvSpPr/>
          <p:nvPr/>
        </p:nvSpPr>
        <p:spPr bwMode="auto">
          <a:xfrm>
            <a:off x="2267744" y="2236676"/>
            <a:ext cx="2376264" cy="79208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DE" sz="1800" b="0" i="0" u="none" strike="noStrike" cap="none" normalizeH="0" baseline="0" smtClean="0">
                <a:ln>
                  <a:noFill/>
                </a:ln>
                <a:solidFill>
                  <a:srgbClr val="080808"/>
                </a:solidFill>
                <a:effectLst/>
                <a:latin typeface="Arial" charset="0"/>
              </a:rPr>
              <a:t>Mitwirkung-DE</a:t>
            </a:r>
            <a:endParaRPr kumimoji="1" lang="de-DE" sz="1800" b="0" i="0" u="none" strike="noStrike" cap="none" normalizeH="0" baseline="0" smtClean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61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Fristen</a:t>
            </a:r>
            <a:endParaRPr lang="de-DE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489289"/>
              </p:ext>
            </p:extLst>
          </p:nvPr>
        </p:nvGraphicFramePr>
        <p:xfrm>
          <a:off x="107504" y="980728"/>
          <a:ext cx="8893651" cy="48005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136"/>
                <a:gridCol w="2160240"/>
                <a:gridCol w="2160240"/>
                <a:gridCol w="1570305"/>
                <a:gridCol w="1778730"/>
              </a:tblGrid>
              <a:tr h="732081">
                <a:tc>
                  <a:txBody>
                    <a:bodyPr/>
                    <a:lstStyle/>
                    <a:p>
                      <a:r>
                        <a:rPr lang="de-DE" sz="1600" smtClean="0"/>
                        <a:t>ID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Was?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Wer?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Bis wann?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Rückmeldung an MIG-P</a:t>
                      </a:r>
                      <a:endParaRPr lang="de-DE" sz="1600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r>
                        <a:rPr lang="de-DE" sz="1600" smtClean="0"/>
                        <a:t>MIWP 2016-2020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hlinkClick r:id="rId2"/>
                        </a:rPr>
                        <a:t>Kommentierung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GDI-Kst.,</a:t>
                      </a:r>
                      <a:r>
                        <a:rPr lang="de-DE" sz="1600" baseline="0" smtClean="0"/>
                        <a:t> AKs, FN, FMK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30.09.2016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14.10.2016</a:t>
                      </a:r>
                      <a:endParaRPr lang="de-DE" sz="1600"/>
                    </a:p>
                  </a:txBody>
                  <a:tcPr/>
                </a:tc>
              </a:tr>
              <a:tr h="624070">
                <a:tc>
                  <a:txBody>
                    <a:bodyPr/>
                    <a:lstStyle/>
                    <a:p>
                      <a:r>
                        <a:rPr lang="de-DE" sz="1600" smtClean="0"/>
                        <a:t>2016.1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Beteiligung-DE </a:t>
                      </a:r>
                      <a:br>
                        <a:rPr lang="de-DE" sz="1600" smtClean="0"/>
                      </a:br>
                      <a:r>
                        <a:rPr lang="de-DE" sz="1600" smtClean="0"/>
                        <a:t>(Bedarf, nat.</a:t>
                      </a:r>
                      <a:r>
                        <a:rPr lang="de-DE" sz="1600" baseline="0" smtClean="0"/>
                        <a:t> Experte)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LG, FN,</a:t>
                      </a:r>
                      <a:r>
                        <a:rPr lang="de-DE" sz="1600" baseline="0" smtClean="0"/>
                        <a:t> FMK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solidFill>
                            <a:srgbClr val="FF0000"/>
                          </a:solidFill>
                        </a:rPr>
                        <a:t>12.08.2016</a:t>
                      </a:r>
                      <a:endParaRPr lang="de-DE" sz="16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05.09.2016</a:t>
                      </a:r>
                      <a:endParaRPr lang="de-DE" sz="1600"/>
                    </a:p>
                  </a:txBody>
                  <a:tcPr/>
                </a:tc>
              </a:tr>
              <a:tr h="612069">
                <a:tc>
                  <a:txBody>
                    <a:bodyPr/>
                    <a:lstStyle/>
                    <a:p>
                      <a:r>
                        <a:rPr lang="de-DE" sz="1600" smtClean="0"/>
                        <a:t>2016.1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hlinkClick r:id="rId3"/>
                        </a:rPr>
                        <a:t>Fachlicher Input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GDI-Kst., AKs, FN, FMK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26.08.2016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(vorbereitende interne Aktivität)</a:t>
                      </a:r>
                      <a:endParaRPr lang="de-DE" sz="1600"/>
                    </a:p>
                  </a:txBody>
                  <a:tcPr/>
                </a:tc>
              </a:tr>
              <a:tr h="600068">
                <a:tc>
                  <a:txBody>
                    <a:bodyPr/>
                    <a:lstStyle/>
                    <a:p>
                      <a:r>
                        <a:rPr lang="de-DE" sz="1600" smtClean="0"/>
                        <a:t>2016.2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Beteiligung-DE </a:t>
                      </a:r>
                      <a:br>
                        <a:rPr lang="de-DE" sz="1600" smtClean="0"/>
                      </a:br>
                      <a:r>
                        <a:rPr lang="de-DE" sz="1600" smtClean="0"/>
                        <a:t>(Bedarf,</a:t>
                      </a:r>
                      <a:r>
                        <a:rPr lang="de-DE" sz="1600" baseline="0" smtClean="0"/>
                        <a:t> nat. Experte)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GDI-Kst., AKs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solidFill>
                            <a:srgbClr val="FF0000"/>
                          </a:solidFill>
                        </a:rPr>
                        <a:t>22.08.2016</a:t>
                      </a:r>
                      <a:endParaRPr lang="de-DE" sz="16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05.09.2016</a:t>
                      </a:r>
                      <a:endParaRPr lang="de-DE" sz="1600"/>
                    </a:p>
                  </a:txBody>
                  <a:tcPr/>
                </a:tc>
              </a:tr>
              <a:tr h="660075">
                <a:tc>
                  <a:txBody>
                    <a:bodyPr/>
                    <a:lstStyle/>
                    <a:p>
                      <a:r>
                        <a:rPr lang="de-DE" sz="1600" smtClean="0"/>
                        <a:t>2016.X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Beteiligung-DE</a:t>
                      </a:r>
                    </a:p>
                    <a:p>
                      <a:r>
                        <a:rPr lang="de-DE" sz="1600" smtClean="0"/>
                        <a:t>(Bedarf, nat. Experte)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LG, AK INSP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solidFill>
                            <a:srgbClr val="FF0000"/>
                          </a:solidFill>
                        </a:rPr>
                        <a:t>19./22.08.2016</a:t>
                      </a:r>
                      <a:endParaRPr lang="de-DE" sz="16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26.08.2016</a:t>
                      </a:r>
                      <a:endParaRPr lang="de-DE" sz="1600"/>
                    </a:p>
                  </a:txBody>
                  <a:tcPr/>
                </a:tc>
              </a:tr>
              <a:tr h="576066">
                <a:tc>
                  <a:txBody>
                    <a:bodyPr/>
                    <a:lstStyle/>
                    <a:p>
                      <a:r>
                        <a:rPr lang="de-DE" sz="1600" smtClean="0"/>
                        <a:t>2016.X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hlinkClick r:id="rId4"/>
                        </a:rPr>
                        <a:t>Kommentierung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GDI-Kst., AK Arch, AK INSP, FN, FMK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20.09.2016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30.09.2016</a:t>
                      </a:r>
                      <a:endParaRPr lang="de-DE" sz="1600"/>
                    </a:p>
                  </a:txBody>
                  <a:tcPr/>
                </a:tc>
              </a:tr>
              <a:tr h="356986">
                <a:tc>
                  <a:txBody>
                    <a:bodyPr/>
                    <a:lstStyle/>
                    <a:p>
                      <a:r>
                        <a:rPr lang="de-DE" sz="1600" smtClean="0"/>
                        <a:t>2016.X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hlinkClick r:id="rId5"/>
                        </a:rPr>
                        <a:t>Fachlicher Input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AK INSP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20.09.2016</a:t>
                      </a:r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/>
                        <a:t>07.10.2016</a:t>
                      </a:r>
                      <a:endParaRPr lang="de-DE" sz="16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07504" y="5877272"/>
            <a:ext cx="8096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LG = Lenkungsgremium, GDI-Kst. = GDI-Kontaktstellen, AKs = Arbeitskreise, FN = Fachnetzwerke, </a:t>
            </a:r>
            <a:br>
              <a:rPr lang="de-DE" sz="1400" smtClean="0"/>
            </a:br>
            <a:r>
              <a:rPr lang="de-DE" sz="1400" smtClean="0"/>
              <a:t>FMK = Experten Fachministerkonferenzen, AK Arch = AK Architektur, AK INSP = AK INSPIRE</a:t>
            </a:r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958240703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140206_GDI_DE_Vorlage_Vortraege_lizenziert</Template>
  <TotalTime>0</TotalTime>
  <Words>143</Words>
  <Application>Microsoft Office PowerPoint</Application>
  <PresentationFormat>Bildschirmpräsentation (4:3)</PresentationFormat>
  <Paragraphs>68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Wingdings</vt:lpstr>
      <vt:lpstr>GDI_DE_100617</vt:lpstr>
      <vt:lpstr>Status Abstimmungsverfahren MIWP 2016-2020</vt:lpstr>
      <vt:lpstr>Überblick</vt:lpstr>
      <vt:lpstr>Fristen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and Implementation  Work Programme (MIWP) 2016-2020</dc:title>
  <dc:creator>Hogrebe, Daniela</dc:creator>
  <cp:lastModifiedBy>Hogrebe, Daniela</cp:lastModifiedBy>
  <cp:revision>47</cp:revision>
  <cp:lastPrinted>1601-01-01T00:00:00Z</cp:lastPrinted>
  <dcterms:created xsi:type="dcterms:W3CDTF">2016-08-16T11:22:14Z</dcterms:created>
  <dcterms:modified xsi:type="dcterms:W3CDTF">2016-08-17T12:55:21Z</dcterms:modified>
</cp:coreProperties>
</file>