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1414"/>
    <a:srgbClr val="FFFFF0"/>
    <a:srgbClr val="FFE8D9"/>
    <a:srgbClr val="EFE2D9"/>
    <a:srgbClr val="EAEAEA"/>
    <a:srgbClr val="C0504D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3" autoAdjust="0"/>
    <p:restoredTop sz="90824" autoAdjust="0"/>
  </p:normalViewPr>
  <p:slideViewPr>
    <p:cSldViewPr>
      <p:cViewPr varScale="1">
        <p:scale>
          <a:sx n="90" d="100"/>
          <a:sy n="90" d="100"/>
        </p:scale>
        <p:origin x="10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es-svn.jrc.ec.europa.eu/attachments/download/1839/INSPIRE%20TC_Facilitators_Report.docx" TargetMode="External"/><Relationship Id="rId2" Type="http://schemas.openxmlformats.org/officeDocument/2006/relationships/hyperlink" Target="https://themes.jrc.ec.europa.eu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display/insp/Diskussion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17.11.2016</a:t>
            </a:r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Thematic Clusters – aktuelle Diskussionen</a:t>
            </a:r>
            <a:br>
              <a:rPr lang="de-DE" smtClean="0"/>
            </a:br>
            <a:r>
              <a:rPr lang="de-DE" smtClean="0"/>
              <a:t>und Einbindung deutscher Experten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hlinkClick r:id="rId2"/>
              </a:rPr>
              <a:t>https://</a:t>
            </a:r>
            <a:r>
              <a:rPr lang="de-DE">
                <a:hlinkClick r:id="rId2"/>
              </a:rPr>
              <a:t>themes.jrc.ec.europa.eu</a:t>
            </a:r>
            <a:r>
              <a:rPr lang="de-DE" smtClean="0">
                <a:hlinkClick r:id="rId2"/>
              </a:rPr>
              <a:t>/</a:t>
            </a:r>
            <a:r>
              <a:rPr lang="de-DE" smtClean="0"/>
              <a:t> </a:t>
            </a:r>
          </a:p>
          <a:p>
            <a:r>
              <a:rPr lang="de-DE" smtClean="0"/>
              <a:t>Neue Kategorie: recommended implementation examples</a:t>
            </a:r>
          </a:p>
          <a:p>
            <a:r>
              <a:rPr lang="de-DE" smtClean="0"/>
              <a:t>Neue Features: automatisch erzeugbare Reports für die Facilitator, „awarding system“ zur Auszeichnung besonders aktiver Mitglieder</a:t>
            </a:r>
          </a:p>
          <a:p>
            <a:r>
              <a:rPr lang="de-DE"/>
              <a:t>Stärkere Einbindung der MIG-T durch regelmäßige Reports zu aktuellen Diskussionen in den Clustern</a:t>
            </a:r>
            <a:r>
              <a:rPr lang="de-DE"/>
              <a:t>, 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z.B</a:t>
            </a:r>
            <a:r>
              <a:rPr lang="de-DE"/>
              <a:t>. </a:t>
            </a:r>
            <a:r>
              <a:rPr lang="de-DE" sz="1800">
                <a:hlinkClick r:id="rId3"/>
              </a:rPr>
              <a:t>https</a:t>
            </a:r>
            <a:r>
              <a:rPr lang="de-DE" sz="1800">
                <a:hlinkClick r:id="rId3"/>
              </a:rPr>
              <a:t>://</a:t>
            </a:r>
            <a:r>
              <a:rPr lang="de-DE" sz="1800" smtClean="0">
                <a:hlinkClick r:id="rId3"/>
              </a:rPr>
              <a:t>ies-svn.jrc.ec.europa.eu/attachments/download/1839/INSPIRE%20TC_Facilitators_Report.docx</a:t>
            </a:r>
            <a:r>
              <a:rPr lang="de-DE" sz="1800" smtClean="0"/>
              <a:t>  </a:t>
            </a:r>
            <a:endParaRPr lang="de-DE" sz="180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Thematic Clusters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15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Nutzen Sie die Thematic Cluster? Passiv (beobachtend) oder aktiv?</a:t>
            </a:r>
          </a:p>
          <a:p>
            <a:r>
              <a:rPr lang="de-DE" smtClean="0"/>
              <a:t>Wie können nationale Experten stärker eingebunden werden?</a:t>
            </a:r>
          </a:p>
          <a:p>
            <a:pPr lvl="1"/>
            <a:r>
              <a:rPr lang="de-DE" smtClean="0"/>
              <a:t>Regelmäßige Information über aktuelle Diskussionen?</a:t>
            </a:r>
          </a:p>
          <a:p>
            <a:pPr lvl="1"/>
            <a:r>
              <a:rPr lang="de-DE" smtClean="0"/>
              <a:t>Aktive Einbindung ausgewählter Experten auf Basis des Berichts der Facilitator durch die dt. MIG-T Vertreter?</a:t>
            </a:r>
          </a:p>
          <a:p>
            <a:r>
              <a:rPr lang="de-DE"/>
              <a:t>Nationale </a:t>
            </a:r>
            <a:r>
              <a:rPr lang="de-DE" smtClean="0"/>
              <a:t>Diskussionsforen (Vorschlag): </a:t>
            </a:r>
            <a:br>
              <a:rPr lang="de-DE" smtClean="0"/>
            </a:br>
            <a:r>
              <a:rPr lang="de-DE" smtClean="0">
                <a:hlinkClick r:id="rId2"/>
              </a:rPr>
              <a:t>https</a:t>
            </a:r>
            <a:r>
              <a:rPr lang="de-DE">
                <a:hlinkClick r:id="rId2"/>
              </a:rPr>
              <a:t>://</a:t>
            </a:r>
            <a:r>
              <a:rPr lang="de-DE" smtClean="0">
                <a:hlinkClick r:id="rId2"/>
              </a:rPr>
              <a:t>wiki.gdi-de.org/display/insp/Diskussion</a:t>
            </a:r>
            <a:r>
              <a:rPr lang="de-DE" smtClean="0"/>
              <a:t> </a:t>
            </a:r>
            <a:endParaRPr lang="de-DE"/>
          </a:p>
          <a:p>
            <a:r>
              <a:rPr lang="de-DE" smtClean="0"/>
              <a:t>Ausgewählte nationale Diskussionen auf europäische Ebene „eskalieren“? Wenn ja, wie?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Diskussion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34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108</Words>
  <Application>Microsoft Office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Wingdings</vt:lpstr>
      <vt:lpstr>GDI_DE_100617</vt:lpstr>
      <vt:lpstr>Thematic Clusters – aktuelle Diskussionen und Einbindung deutscher Experten</vt:lpstr>
      <vt:lpstr>Thematic Clusters</vt:lpstr>
      <vt:lpstr>Diskussion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59</cp:revision>
  <cp:lastPrinted>1601-01-01T00:00:00Z</cp:lastPrinted>
  <dcterms:created xsi:type="dcterms:W3CDTF">2016-08-16T11:22:14Z</dcterms:created>
  <dcterms:modified xsi:type="dcterms:W3CDTF">2016-11-16T12:39:04Z</dcterms:modified>
</cp:coreProperties>
</file>