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1414"/>
    <a:srgbClr val="FFFFF0"/>
    <a:srgbClr val="FFE8D9"/>
    <a:srgbClr val="EFE2D9"/>
    <a:srgbClr val="EAEAEA"/>
    <a:srgbClr val="C0504D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3" autoAdjust="0"/>
    <p:restoredTop sz="90824" autoAdjust="0"/>
  </p:normalViewPr>
  <p:slideViewPr>
    <p:cSldViewPr>
      <p:cViewPr varScale="1">
        <p:scale>
          <a:sx n="90" d="100"/>
          <a:sy n="90" d="100"/>
        </p:scale>
        <p:origin x="1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di-de.org/pages/viewpage.action?pageId=227442725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17.11.2016</a:t>
            </a:r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 MIWP </a:t>
            </a:r>
            <a:r>
              <a:rPr lang="de-DE" smtClean="0"/>
              <a:t>2016.1 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(Fitness for purpose – Analysis)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Situation 2016: INSPIRE bisher unzureichend umgesetzt, INSPIRE-Daten werden noch nicht in dem Maße genutzt wie gewünscht.</a:t>
            </a:r>
          </a:p>
          <a:p>
            <a:r>
              <a:rPr lang="de-DE" smtClean="0"/>
              <a:t>Auftrag 2016.1: Identifizierung von Problemen in der Umsetzung und Ableitung von Maßnahmen zur Vereinfachung der Umsetzung von INSPIRE</a:t>
            </a:r>
          </a:p>
          <a:p>
            <a:pPr lvl="1"/>
            <a:r>
              <a:rPr lang="de-DE" smtClean="0"/>
              <a:t>Vereinfachung der rechtlichen </a:t>
            </a:r>
            <a:r>
              <a:rPr lang="de-DE" u="sng" smtClean="0"/>
              <a:t>Anforderungen</a:t>
            </a:r>
            <a:r>
              <a:rPr lang="de-DE" smtClean="0"/>
              <a:t> (aus den Verordnungen)</a:t>
            </a:r>
          </a:p>
          <a:p>
            <a:pPr lvl="1"/>
            <a:r>
              <a:rPr lang="de-DE" smtClean="0"/>
              <a:t>Vereinfachung der </a:t>
            </a:r>
            <a:r>
              <a:rPr lang="de-DE" u="sng" smtClean="0"/>
              <a:t>Nutzung</a:t>
            </a:r>
            <a:r>
              <a:rPr lang="de-DE" smtClean="0"/>
              <a:t> von INSPIRE Daten </a:t>
            </a:r>
          </a:p>
          <a:p>
            <a:r>
              <a:rPr lang="de-DE" smtClean="0"/>
              <a:t>Zeitlicher Rahmen: </a:t>
            </a:r>
          </a:p>
          <a:p>
            <a:pPr lvl="1"/>
            <a:r>
              <a:rPr lang="de-DE" smtClean="0"/>
              <a:t>Analyse der Problemfälle und Vorschläge für Maßnahmen, die in das MIWP 2016-2020 aufgenommen werden sollen bis Ende 11/2016 </a:t>
            </a:r>
          </a:p>
          <a:p>
            <a:pPr lvl="1"/>
            <a:r>
              <a:rPr lang="de-DE" smtClean="0"/>
              <a:t>Umsetzung der Maßnahmen in 2017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Worum geht es?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3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Sammlung von Problemfällen in der GDI-DE: </a:t>
            </a:r>
            <a:br>
              <a:rPr lang="de-DE"/>
            </a:br>
            <a:r>
              <a:rPr lang="de-DE" sz="1600">
                <a:hlinkClick r:id="rId2"/>
              </a:rPr>
              <a:t>https</a:t>
            </a:r>
            <a:r>
              <a:rPr lang="de-DE" sz="1600">
                <a:hlinkClick r:id="rId2"/>
              </a:rPr>
              <a:t>://</a:t>
            </a:r>
            <a:r>
              <a:rPr lang="de-DE" sz="1600" smtClean="0">
                <a:hlinkClick r:id="rId2"/>
              </a:rPr>
              <a:t>wiki.gdi-de.org/pages/viewpage.action?pageId=227442725</a:t>
            </a:r>
            <a:r>
              <a:rPr lang="de-DE" sz="1600" smtClean="0"/>
              <a:t> </a:t>
            </a:r>
          </a:p>
          <a:p>
            <a:r>
              <a:rPr lang="de-DE" smtClean="0"/>
              <a:t>Kick-Off der Arbeitsgruppe am 30.09.2016 in Barcelona</a:t>
            </a:r>
          </a:p>
          <a:p>
            <a:pPr lvl="1"/>
            <a:r>
              <a:rPr lang="de-DE" smtClean="0"/>
              <a:t>Discussion Paper (Entwurf)</a:t>
            </a:r>
          </a:p>
          <a:p>
            <a:pPr lvl="1"/>
            <a:r>
              <a:rPr lang="de-DE" smtClean="0"/>
              <a:t>Entwurf eines Fragebogens zur Ermittlung von Defiziten</a:t>
            </a:r>
          </a:p>
          <a:p>
            <a:pPr lvl="1"/>
            <a:r>
              <a:rPr lang="de-DE" smtClean="0"/>
              <a:t>Priorität liegt auf der Interoperabilitäts-Verordnung, insbesondere Anhang III (Prüfung der Struktur, Vereinfachung der Implementierung)</a:t>
            </a:r>
          </a:p>
          <a:p>
            <a:pPr lvl="1"/>
            <a:r>
              <a:rPr lang="de-DE" smtClean="0"/>
              <a:t>Parallel dazu „Bugfixing“ von Anhang I und II sowie Netzdienste-Verordnung</a:t>
            </a:r>
          </a:p>
          <a:p>
            <a:pPr lvl="1"/>
            <a:r>
              <a:rPr lang="de-DE" smtClean="0"/>
              <a:t>Nächste Schritte</a:t>
            </a:r>
          </a:p>
          <a:p>
            <a:pPr lvl="2"/>
            <a:r>
              <a:rPr lang="de-DE" smtClean="0"/>
              <a:t>Weiterentwicklung des Discussion Paper (bis Mitte November)</a:t>
            </a:r>
          </a:p>
          <a:p>
            <a:pPr lvl="2"/>
            <a:r>
              <a:rPr lang="de-DE" smtClean="0"/>
              <a:t>Durchführung der Befragung (asap)</a:t>
            </a:r>
          </a:p>
          <a:p>
            <a:pPr lvl="2"/>
            <a:r>
              <a:rPr lang="de-DE" smtClean="0"/>
              <a:t>Follow-Up: 16.11.2016 in Brüssel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94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Input aus DE: „dt. Problemfälle“ sowie Vorschlag zur Vereinfachung der Anforderungen an Anhang III Datensätze mit Bezug auf Art. 7 und 8 der Richtlinie</a:t>
            </a:r>
          </a:p>
          <a:p>
            <a:r>
              <a:rPr lang="de-DE" smtClean="0"/>
              <a:t>Meeting 16.11.2016 in Brüssel</a:t>
            </a:r>
          </a:p>
          <a:p>
            <a:pPr lvl="1"/>
            <a:r>
              <a:rPr lang="de-DE" smtClean="0"/>
              <a:t>Befragung wird (zunächst) nur innerhalb der MIG durchgeführt (asap)</a:t>
            </a:r>
          </a:p>
          <a:p>
            <a:pPr lvl="1"/>
            <a:r>
              <a:rPr lang="de-DE" smtClean="0"/>
              <a:t>Update Discussion Paper und Vorlage an die MIG-P</a:t>
            </a:r>
          </a:p>
          <a:p>
            <a:pPr lvl="1"/>
            <a:r>
              <a:rPr lang="de-DE" smtClean="0"/>
              <a:t>Kein neues Arbeitspaket, sondern Erweiterung des Arbeitsauftrags und Verlängerung des Mandats der Arbeitsgruppe (Prüfung der Verordnungen zur Interoperabilität und Netzdiensten) – Behandlung in der MIG-P am 30.11./01.12.2016</a:t>
            </a:r>
          </a:p>
          <a:p>
            <a:pPr lvl="1"/>
            <a:r>
              <a:rPr lang="de-DE" smtClean="0"/>
              <a:t>Ausarbeitung von Vorschlägen zur Änderung der Rechtsverordnungen bis Mitte 2017 (Änderung der Verordnungen ca. 6-12 Monate)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91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209</Words>
  <Application>Microsoft Office PowerPoint</Application>
  <PresentationFormat>Bildschirmpräsentation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Wingdings</vt:lpstr>
      <vt:lpstr>GDI_DE_100617</vt:lpstr>
      <vt:lpstr>Status MIWP 2016.1  (Fitness for purpose – Analysis)</vt:lpstr>
      <vt:lpstr>Worum geht es?</vt:lpstr>
      <vt:lpstr>Status</vt:lpstr>
      <vt:lpstr>Status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67</cp:revision>
  <cp:lastPrinted>1601-01-01T00:00:00Z</cp:lastPrinted>
  <dcterms:created xsi:type="dcterms:W3CDTF">2016-08-16T11:22:14Z</dcterms:created>
  <dcterms:modified xsi:type="dcterms:W3CDTF">2016-11-17T08:14:31Z</dcterms:modified>
</cp:coreProperties>
</file>