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1414"/>
    <a:srgbClr val="FFFFF0"/>
    <a:srgbClr val="FFE8D9"/>
    <a:srgbClr val="EFE2D9"/>
    <a:srgbClr val="EAEAEA"/>
    <a:srgbClr val="C0504D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3" autoAdjust="0"/>
    <p:restoredTop sz="90824" autoAdjust="0"/>
  </p:normalViewPr>
  <p:slideViewPr>
    <p:cSldViewPr>
      <p:cViewPr varScale="1">
        <p:scale>
          <a:sx n="90" d="100"/>
          <a:sy n="90" d="100"/>
        </p:scale>
        <p:origin x="1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ffle.io/interactive-instruments/etf-webapp" TargetMode="External"/><Relationship Id="rId2" Type="http://schemas.openxmlformats.org/officeDocument/2006/relationships/hyperlink" Target="https://ies-svn.jrc.ec.europa.eu/projects/validation-and-conformity-testing/wiki/MIWP-5_meeting_11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ithub.com/interactive-instruments/etf-webapp/mileston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17.11.2016</a:t>
            </a:r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 MIWP 2016.3 </a:t>
            </a:r>
            <a:br>
              <a:rPr lang="de-DE" smtClean="0"/>
            </a:br>
            <a:r>
              <a:rPr lang="de-DE" smtClean="0"/>
              <a:t>(Validation and conformity testing)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Europäischer Validator, nachnutzbar durch die Mitgliedstaaten.</a:t>
            </a:r>
            <a:endParaRPr lang="de-DE" smtClean="0"/>
          </a:p>
          <a:p>
            <a:r>
              <a:rPr lang="de-DE" smtClean="0"/>
              <a:t>In der MIG abgestimmte </a:t>
            </a:r>
            <a:r>
              <a:rPr lang="de-DE" smtClean="0"/>
              <a:t>ATS </a:t>
            </a:r>
            <a:r>
              <a:rPr lang="de-DE"/>
              <a:t>u</a:t>
            </a:r>
            <a:r>
              <a:rPr lang="de-DE" smtClean="0"/>
              <a:t>nd ETS, um die Konformität von INSPIRE Ressourcen testen zu können. </a:t>
            </a:r>
            <a:endParaRPr lang="de-DE" smtClean="0"/>
          </a:p>
          <a:p>
            <a:r>
              <a:rPr lang="de-DE" smtClean="0"/>
              <a:t>Gemeinsame Sicht bezüglich der INSPIRE Konformität. 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INSPIRE </a:t>
            </a:r>
            <a:r>
              <a:rPr lang="de-DE" smtClean="0"/>
              <a:t>Test Framework</a:t>
            </a:r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852" y="3255474"/>
            <a:ext cx="6645492" cy="302433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22852" y="6294512"/>
            <a:ext cx="61029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/>
              <a:t>Source: http://eurogeographics.org/sites/default/files/20160602INSPIRE_Test_Framework_and_INSPIRE_ETSs.pdf</a:t>
            </a:r>
          </a:p>
        </p:txBody>
      </p:sp>
    </p:spTree>
    <p:extLst>
      <p:ext uri="{BB962C8B-B14F-4D97-AF65-F5344CB8AC3E}">
        <p14:creationId xmlns:p14="http://schemas.microsoft.com/office/powerpoint/2010/main" val="297815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smtClean="0"/>
              <a:t>Die GDI-DE Testsuite wird als nationales Test Framework beibehalten…</a:t>
            </a:r>
            <a:endParaRPr lang="de-DE" sz="1800" smtClean="0"/>
          </a:p>
          <a:p>
            <a:r>
              <a:rPr lang="de-DE" sz="1800" smtClean="0"/>
              <a:t>… </a:t>
            </a:r>
            <a:r>
              <a:rPr lang="de-DE" sz="1800" smtClean="0"/>
              <a:t>aber, wir werden die nationalen </a:t>
            </a:r>
            <a:r>
              <a:rPr lang="de-DE" sz="1800" smtClean="0"/>
              <a:t>INSPIRE </a:t>
            </a:r>
            <a:r>
              <a:rPr lang="de-DE" sz="1800" smtClean="0"/>
              <a:t>Tests durch die europäisch abgestimmten Tests </a:t>
            </a:r>
            <a:r>
              <a:rPr lang="de-DE" sz="1800" smtClean="0"/>
              <a:t>(ATS, ETS) </a:t>
            </a:r>
            <a:r>
              <a:rPr lang="de-DE" sz="1800" smtClean="0"/>
              <a:t>„ersetzen“.</a:t>
            </a:r>
          </a:p>
          <a:p>
            <a:r>
              <a:rPr lang="de-DE" sz="1800" smtClean="0"/>
              <a:t>Berücksichtigung bei der geplanten Ausschreibung zur Neuentwicklung der GDI-DE Testsuite.</a:t>
            </a:r>
            <a:endParaRPr lang="de-DE" sz="180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Geplante Nachnutzung in der GDI-DE Testsuite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566985"/>
            <a:ext cx="6141436" cy="279494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205351" y="6366520"/>
            <a:ext cx="61029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/>
              <a:t>Source: http://eurogeographics.org/sites/default/files/20160602INSPIRE_Test_Framework_and_INSPIRE_ETSs.pdf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636" y="3789040"/>
            <a:ext cx="1307976" cy="92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smtClean="0"/>
              <a:t>Die aktuelle Entwicklungs-Version </a:t>
            </a:r>
            <a:r>
              <a:rPr lang="de-DE" sz="1800"/>
              <a:t>wurde auf der INSPIRE Konferenz und im Rahmen einer Webkonferenz am 03.11.2016 vorgestellt </a:t>
            </a:r>
            <a:r>
              <a:rPr lang="de-DE" sz="1200"/>
              <a:t>(</a:t>
            </a:r>
            <a:r>
              <a:rPr lang="de-DE" sz="1200">
                <a:hlinkClick r:id="rId2"/>
              </a:rPr>
              <a:t>https</a:t>
            </a:r>
            <a:r>
              <a:rPr lang="de-DE" sz="1200">
                <a:hlinkClick r:id="rId2"/>
              </a:rPr>
              <a:t>://</a:t>
            </a:r>
            <a:r>
              <a:rPr lang="de-DE" sz="1200" smtClean="0">
                <a:hlinkClick r:id="rId2"/>
              </a:rPr>
              <a:t>ies-svn.jrc.ec.europa.eu/projects/validation-and-conformity-testing/wiki/MIWP-5_meeting_11</a:t>
            </a:r>
            <a:r>
              <a:rPr lang="de-DE" sz="1200" smtClean="0"/>
              <a:t>)</a:t>
            </a:r>
          </a:p>
          <a:p>
            <a:r>
              <a:rPr lang="de-DE" sz="1800" smtClean="0"/>
              <a:t>Derzeit sind Tests für Metadaten und Anhang I Datensätze enthalten.</a:t>
            </a:r>
          </a:p>
          <a:p>
            <a:r>
              <a:rPr lang="de-DE" sz="1800" smtClean="0"/>
              <a:t>Ende des Jahres wird das nächste Release bereitgestellt, dann sollen auch Tests für Metadaten-Anforderungen aus der Interoperabilitäts-Verordnung und Tests für Downloaddienste enthalten sein.</a:t>
            </a:r>
          </a:p>
          <a:p>
            <a:r>
              <a:rPr lang="de-DE" sz="1800" smtClean="0"/>
              <a:t>Software und ETS werden Anfang 2017 durch Mitglieder der sub-group „MIWP-5“ getestet.</a:t>
            </a:r>
          </a:p>
          <a:p>
            <a:r>
              <a:rPr lang="de-DE" sz="1800"/>
              <a:t>Nähere Informationen </a:t>
            </a:r>
            <a:r>
              <a:rPr lang="de-DE" sz="1800"/>
              <a:t>zum </a:t>
            </a:r>
            <a:r>
              <a:rPr lang="de-DE" sz="1800" smtClean="0"/>
              <a:t>Entwicklungsprozess:</a:t>
            </a:r>
          </a:p>
          <a:p>
            <a:pPr lvl="1"/>
            <a:r>
              <a:rPr lang="de-DE" sz="1600" smtClean="0">
                <a:hlinkClick r:id="rId3"/>
              </a:rPr>
              <a:t>https</a:t>
            </a:r>
            <a:r>
              <a:rPr lang="de-DE" sz="1600">
                <a:hlinkClick r:id="rId3"/>
              </a:rPr>
              <a:t>://</a:t>
            </a:r>
            <a:r>
              <a:rPr lang="de-DE" sz="1600" smtClean="0">
                <a:hlinkClick r:id="rId3"/>
              </a:rPr>
              <a:t>waffle.io/interactive-instruments/etf-webapp</a:t>
            </a:r>
            <a:endParaRPr lang="de-DE" sz="1600" smtClean="0"/>
          </a:p>
          <a:p>
            <a:pPr lvl="1"/>
            <a:r>
              <a:rPr lang="de-DE" sz="1600">
                <a:hlinkClick r:id="rId4"/>
              </a:rPr>
              <a:t>https</a:t>
            </a:r>
            <a:r>
              <a:rPr lang="de-DE" sz="1600">
                <a:hlinkClick r:id="rId4"/>
              </a:rPr>
              <a:t>://</a:t>
            </a:r>
            <a:r>
              <a:rPr lang="de-DE" sz="1600" smtClean="0">
                <a:hlinkClick r:id="rId4"/>
              </a:rPr>
              <a:t>github.com/interactive-instruments/etf-webapp/milestones</a:t>
            </a:r>
            <a:r>
              <a:rPr lang="de-DE" sz="1600" smtClean="0"/>
              <a:t>  </a:t>
            </a:r>
            <a:endParaRPr lang="de-DE" sz="160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 Entwicklung INSPIRE Test Framework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43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194</Words>
  <Application>Microsoft Office PowerPoint</Application>
  <PresentationFormat>Bildschirmpräsentation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Wingdings</vt:lpstr>
      <vt:lpstr>GDI_DE_100617</vt:lpstr>
      <vt:lpstr>Status MIWP 2016.3  (Validation and conformity testing)</vt:lpstr>
      <vt:lpstr>INSPIRE Test Framework</vt:lpstr>
      <vt:lpstr>Geplante Nachnutzung in der GDI-DE Testsuite</vt:lpstr>
      <vt:lpstr>Status Entwicklung INSPIRE Test Framework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61</cp:revision>
  <cp:lastPrinted>1601-01-01T00:00:00Z</cp:lastPrinted>
  <dcterms:created xsi:type="dcterms:W3CDTF">2016-08-16T11:22:14Z</dcterms:created>
  <dcterms:modified xsi:type="dcterms:W3CDTF">2016-11-16T12:59:59Z</dcterms:modified>
</cp:coreProperties>
</file>