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8"/>
  </p:notesMasterIdLst>
  <p:handoutMasterIdLst>
    <p:handoutMasterId r:id="rId9"/>
  </p:handoutMasterIdLst>
  <p:sldIdLst>
    <p:sldId id="276" r:id="rId3"/>
    <p:sldId id="285" r:id="rId4"/>
    <p:sldId id="284" r:id="rId5"/>
    <p:sldId id="286" r:id="rId6"/>
    <p:sldId id="277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151"/>
    <a:srgbClr val="007F7F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0373" autoAdjust="0"/>
  </p:normalViewPr>
  <p:slideViewPr>
    <p:cSldViewPr>
      <p:cViewPr varScale="1">
        <p:scale>
          <a:sx n="86" d="100"/>
          <a:sy n="86" d="100"/>
        </p:scale>
        <p:origin x="28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FCA7B75E-42C6-4BFE-9C4F-C7F7A3B872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967663" y="1628774"/>
            <a:ext cx="2928937" cy="360000"/>
          </a:xfrm>
          <a:prstGeom prst="rect">
            <a:avLst/>
          </a:prstGeom>
          <a:solidFill>
            <a:srgbClr val="007F7F"/>
          </a:solidFill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600"/>
              </a:spcBef>
              <a:defRPr sz="1400" b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265113" indent="-265113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2pPr>
            <a:lvl3pPr marL="538163" indent="-273050">
              <a:lnSpc>
                <a:spcPct val="125000"/>
              </a:lnSpc>
              <a:spcBef>
                <a:spcPts val="600"/>
              </a:spcBef>
              <a:buClr>
                <a:srgbClr val="BD1B1B"/>
              </a:buClr>
              <a:buSzPct val="90000"/>
              <a:buFont typeface="Wingdings" pitchFamily="2" charset="2"/>
              <a:buChar char="§"/>
              <a:defRPr sz="1400">
                <a:latin typeface="Calibri" panose="020F0502020204030204" pitchFamily="34" charset="0"/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>
                <a:latin typeface="Calibri" panose="020F0502020204030204" pitchFamily="34" charset="0"/>
              </a:defRPr>
            </a:lvl4pPr>
            <a:lvl5pPr marL="803275" indent="0">
              <a:buClr>
                <a:srgbClr val="991414"/>
              </a:buClr>
              <a:buSzPct val="90000"/>
              <a:buFont typeface="Wingdings" pitchFamily="2" charset="2"/>
              <a:buNone/>
              <a:defRPr sz="14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de-DE" dirty="0">
                <a:cs typeface="Calibri" panose="020F0502020204030204" pitchFamily="34" charset="0"/>
              </a:rPr>
              <a:t>Textmasterformat bearbeiten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sp>
        <p:nvSpPr>
          <p:cNvPr id="14" name="Inhaltsplatzhalter 11">
            <a:extLst>
              <a:ext uri="{FF2B5EF4-FFF2-40B4-BE49-F238E27FC236}">
                <a16:creationId xmlns:a16="http://schemas.microsoft.com/office/drawing/2014/main" id="{7218AA37-05A2-402D-A4AA-04B5D50E364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67663" y="2061750"/>
            <a:ext cx="2928937" cy="43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/>
            </a:lvl2pPr>
          </a:lstStyle>
          <a:p>
            <a:pPr lvl="0"/>
            <a:r>
              <a:rPr lang="de-DE" dirty="0"/>
              <a:t>Textmasterformat bearbeiten</a:t>
            </a:r>
          </a:p>
          <a:p>
            <a:pPr marL="285750" indent="-285750">
              <a:buClr>
                <a:srgbClr val="007F7F"/>
              </a:buClr>
              <a:buFont typeface="Wingdings" panose="05000000000000000000" pitchFamily="2" charset="2"/>
              <a:buChar char="§"/>
            </a:pPr>
            <a:r>
              <a:rPr lang="de-DE" dirty="0"/>
              <a:t>Zweite Ebene</a:t>
            </a:r>
          </a:p>
          <a:p>
            <a:pPr marL="285750" indent="-285750">
              <a:buClr>
                <a:srgbClr val="007F7F"/>
              </a:buClr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pic>
        <p:nvPicPr>
          <p:cNvPr id="15" name="Grafik 14" descr="by-sa.png">
            <a:hlinkClick r:id="rId7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spire.ec.europa.eu/INSPIRE-in-your-Country/DE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iki.gdi-de.org/display/insp/2021-11-11+INSPIRE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06.05.2021</a:t>
            </a:r>
          </a:p>
          <a:p>
            <a:r>
              <a:rPr lang="de-DE" dirty="0"/>
              <a:t>TOP 5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Andreas von Dömming | 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Sonstige Hinweise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E3BAF-4C2D-4079-8528-C46E8E603BE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Country Fiches 2021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137F33-508C-4298-85F8-5C8A820EA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INSPIRE-Infoveranstaltung &gt; Sonstige Hinweise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8F54FB-BF55-418D-8894-7797FE51C75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INSPIRE Knowledge Base &gt; INSPIRE in your Country &gt; DE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FA08DA-C27E-48F2-A171-63168D7B6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A6257C-5085-491A-94B3-6AE366BEA5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5EF0A77-1558-4471-91CC-590F97B56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FA59784-EB7E-4293-A729-24E5824A2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610" y="2342009"/>
            <a:ext cx="4606334" cy="376774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D750C73-9BE8-4E22-8A9A-B436E398D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592" y="2182750"/>
            <a:ext cx="4606334" cy="396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0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E3BAF-4C2D-4079-8528-C46E8E603BE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SAVE THE DATE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137F33-508C-4298-85F8-5C8A820EA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INSPIRE-Infoveranstaltung &gt; Sonstige Hinweise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8F54FB-BF55-418D-8894-7797FE51C75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ctr"/>
            <a:r>
              <a:rPr lang="de-DE" sz="2800" dirty="0"/>
              <a:t>INSPIRE Virtual Conference </a:t>
            </a:r>
          </a:p>
          <a:p>
            <a:pPr algn="ctr"/>
            <a:r>
              <a:rPr lang="de-DE" sz="3200" dirty="0">
                <a:solidFill>
                  <a:schemeClr val="tx2"/>
                </a:solidFill>
              </a:rPr>
              <a:t>25.-29.10.2021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FA08DA-C27E-48F2-A171-63168D7B6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A6257C-5085-491A-94B3-6AE366BEA5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5EF0A77-1558-4471-91CC-590F97B56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12A7E29-95FD-4345-BCC6-B6ABBAFC7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82" y="2204864"/>
            <a:ext cx="2218556" cy="221855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1F68B94-4923-48A6-87AD-2C253A5863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422" y="2996952"/>
            <a:ext cx="1709641" cy="170423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CE17BA8-C5BF-4AE1-9867-6CE40C3D87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647" y="2204864"/>
            <a:ext cx="2218556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9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E3BAF-4C2D-4079-8528-C46E8E603BE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SAVE THE DATE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137F33-508C-4298-85F8-5C8A820EA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INSPIRE-Infoveranstaltung &gt; Sonstige Hinweise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8F54FB-BF55-418D-8894-7797FE51C75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ctr"/>
            <a:r>
              <a:rPr lang="de-DE" sz="2800" dirty="0"/>
              <a:t>Nächste INSPIRE-Infoveranstaltung</a:t>
            </a:r>
          </a:p>
          <a:p>
            <a:pPr algn="ctr"/>
            <a:r>
              <a:rPr lang="de-DE" sz="3200" dirty="0">
                <a:solidFill>
                  <a:schemeClr val="tx2"/>
                </a:solidFill>
              </a:rPr>
              <a:t>11.11.2021</a:t>
            </a:r>
          </a:p>
          <a:p>
            <a:endParaRPr lang="de-DE" sz="28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Nähere Informationen:</a:t>
            </a:r>
          </a:p>
          <a:p>
            <a:r>
              <a:rPr lang="de-DE" sz="2000" dirty="0">
                <a:hlinkClick r:id="rId2"/>
              </a:rPr>
              <a:t>GDI-DE Wiki &gt; INSPIRE-Umsetzung &gt; Online-Veranstaltung &gt; 2021-11-11 INSPIRE</a:t>
            </a:r>
            <a:endParaRPr lang="de-DE" sz="20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FA08DA-C27E-48F2-A171-63168D7B6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A6257C-5085-491A-94B3-6AE366BEA5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06.05.2021</a:t>
            </a:r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5EF0A77-1558-4471-91CC-590F97B56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Sonstige Hinweise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968B82A-AFF0-4FD4-A90C-0C0A1C9EF7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82" y="2204864"/>
            <a:ext cx="2218556" cy="221855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E39E61E-2D27-4261-9E09-5AF7CA4501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422" y="2996952"/>
            <a:ext cx="1709641" cy="170423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6794FDA-B8D7-4908-BB6B-7A7CB667A2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647" y="2204864"/>
            <a:ext cx="2218556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9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7CCC8128-F579-46E2-99B5-14302AAAFA95}" vid="{ABB1E5CE-AB9D-4B6E-8D85-11C0ECA27FA1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7CCC8128-F579-46E2-99B5-14302AAAFA95}" vid="{CB65E16B-6F25-45A9-8CBF-775118883D7B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84</Words>
  <Application>Microsoft Office PowerPoint</Application>
  <PresentationFormat>Breitbild</PresentationFormat>
  <Paragraphs>34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Sonstige Hinweise</vt:lpstr>
      <vt:lpstr>INSPIRE-Infoveranstaltung &gt; Sonstige Hinweise</vt:lpstr>
      <vt:lpstr>INSPIRE-Infoveranstaltung &gt; Sonstige Hinweise</vt:lpstr>
      <vt:lpstr>INSPIRE-Infoveranstaltung &gt; Sonstige Hinweise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Sonstige Hinweise</dc:title>
  <dc:creator>DE</dc:creator>
  <cp:lastModifiedBy>DE</cp:lastModifiedBy>
  <cp:revision>5</cp:revision>
  <cp:lastPrinted>1601-01-01T00:00:00Z</cp:lastPrinted>
  <dcterms:created xsi:type="dcterms:W3CDTF">2021-05-04T07:12:20Z</dcterms:created>
  <dcterms:modified xsi:type="dcterms:W3CDTF">2021-05-04T08:01:12Z</dcterms:modified>
</cp:coreProperties>
</file>