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686" r:id="rId2"/>
  </p:sldMasterIdLst>
  <p:notesMasterIdLst>
    <p:notesMasterId r:id="rId13"/>
  </p:notesMasterIdLst>
  <p:handoutMasterIdLst>
    <p:handoutMasterId r:id="rId14"/>
  </p:handoutMasterIdLst>
  <p:sldIdLst>
    <p:sldId id="276" r:id="rId3"/>
    <p:sldId id="285" r:id="rId4"/>
    <p:sldId id="296" r:id="rId5"/>
    <p:sldId id="297" r:id="rId6"/>
    <p:sldId id="298" r:id="rId7"/>
    <p:sldId id="299" r:id="rId8"/>
    <p:sldId id="300" r:id="rId9"/>
    <p:sldId id="301" r:id="rId10"/>
    <p:sldId id="302" r:id="rId11"/>
    <p:sldId id="295" r:id="rId12"/>
  </p:sldIdLst>
  <p:sldSz cx="12192000" cy="6858000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umimoji="1" kern="1200">
        <a:solidFill>
          <a:srgbClr val="080808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rgbClr val="080808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rgbClr val="080808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rgbClr val="080808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rgbClr val="080808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umimoji="1" kern="1200">
        <a:solidFill>
          <a:srgbClr val="080808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umimoji="1" kern="1200">
        <a:solidFill>
          <a:srgbClr val="080808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umimoji="1" kern="1200">
        <a:solidFill>
          <a:srgbClr val="080808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umimoji="1" kern="1200">
        <a:solidFill>
          <a:srgbClr val="080808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F7F"/>
    <a:srgbClr val="595151"/>
    <a:srgbClr val="E8E8E8"/>
    <a:srgbClr val="8C8C8C"/>
    <a:srgbClr val="000000"/>
    <a:srgbClr val="CE0000"/>
    <a:srgbClr val="BD181D"/>
    <a:srgbClr val="3C3C3C"/>
    <a:srgbClr val="FFFFFF"/>
    <a:srgbClr val="2F1FF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1FECB4D8-DB02-4DC6-A0A2-4F2EBAE1DC90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202B0CA-FC54-4496-8BCA-5EF66A818D29}" styleName="Dunkle Formatvorlag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46F890A9-2807-4EBB-B81D-B2AA78EC7F39}" styleName="Dunkle Formatvorlage 2 - Akzent 5/Akz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7DF18680-E054-41AD-8BC1-D1AEF772440D}" styleName="Mittlere Formatvorlage 2 - Akz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ittlere Formatvorlage 2 - Akz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Mittlere Formatvorlage 2 - Akz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ittlere Formatvorlage 2 - Akz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ittlere Formatvorlage 2 - Akz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93D81CF-94F2-401A-BA57-92F5A7B2D0C5}" styleName="Mittlere Formatvorlag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1FECB4D8-DB02-4DC6-A0A2-4F2EBAE1DC90}" styleName="Mittlere Formatvorlage 1 - Akz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1E171933-4619-4E11-9A3F-F7608DF75F80}" styleName="Mittlere Formatvorlage 1 - Akz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B301B821-A1FF-4177-AEE7-76D212191A09}" styleName="Mittlere Formatvorlage 1 - Akz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35758FB7-9AC5-4552-8A53-C91805E547FA}" styleName="Designformatvorlage 1 - Akz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E8034E78-7F5D-4C2E-B375-FC64B27BC917}" styleName="Dunkle Formatvorlag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7E9639D4-E3E2-4D34-9284-5A2195B3D0D7}" styleName="Helle Formatvorlag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0" autoAdjust="0"/>
    <p:restoredTop sz="90373" autoAdjust="0"/>
  </p:normalViewPr>
  <p:slideViewPr>
    <p:cSldViewPr>
      <p:cViewPr varScale="1">
        <p:scale>
          <a:sx n="89" d="100"/>
          <a:sy n="89" d="100"/>
        </p:scale>
        <p:origin x="120" y="57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-2388"/>
    </p:cViewPr>
  </p:sorterViewPr>
  <p:notesViewPr>
    <p:cSldViewPr>
      <p:cViewPr varScale="1">
        <p:scale>
          <a:sx n="82" d="100"/>
          <a:sy n="82" d="100"/>
        </p:scale>
        <p:origin x="3018" y="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kumimoji="0" sz="1200" dirty="0">
                <a:solidFill>
                  <a:schemeClr val="tx1"/>
                </a:solidFill>
                <a:latin typeface="Times New Roman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0" sz="1200" dirty="0">
                <a:solidFill>
                  <a:schemeClr val="tx1"/>
                </a:solidFill>
                <a:latin typeface="Times New Roman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55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200" dirty="0">
                <a:solidFill>
                  <a:schemeClr val="tx1"/>
                </a:solidFill>
                <a:latin typeface="Times New Roman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55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200" dirty="0">
                <a:solidFill>
                  <a:schemeClr val="tx1"/>
                </a:solidFill>
                <a:latin typeface="Times New Roman" charset="0"/>
              </a:defRPr>
            </a:lvl1pPr>
          </a:lstStyle>
          <a:p>
            <a:pPr>
              <a:defRPr/>
            </a:pP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240730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5105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kumimoji="0" sz="1200" u="sng" dirty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257800" y="0"/>
            <a:ext cx="1600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0" sz="1200" dirty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1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dirty="0"/>
              <a:t>Klicken Sie, um die Formate des Vorlagentextes zu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Ebene</a:t>
            </a:r>
          </a:p>
        </p:txBody>
      </p:sp>
      <p:sp>
        <p:nvSpPr>
          <p:cNvPr id="389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200" dirty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89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200" dirty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2386010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buChar char="•"/>
      <a:defRPr kumimoji="1" sz="10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buChar char="-"/>
      <a:defRPr kumimoji="1" sz="10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Diese Grafik wurde von der Europäischen Kommission bei der Einführung der INSPIRE-Richtlinie verwendet.</a:t>
            </a:r>
          </a:p>
          <a:p>
            <a:endParaRPr lang="de-DE" dirty="0"/>
          </a:p>
          <a:p>
            <a:r>
              <a:rPr lang="de-DE" dirty="0"/>
              <a:t>„Klimawandel in den Griff bekommen“</a:t>
            </a:r>
          </a:p>
          <a:p>
            <a:r>
              <a:rPr lang="de-DE" dirty="0"/>
              <a:t>Infrastruktur &gt; aktuelle und verlässliche Informationen &gt; Klimawandel „verstehen“ &gt; politische Entscheidungen treffen</a:t>
            </a:r>
          </a:p>
          <a:p>
            <a:endParaRPr lang="de-DE" dirty="0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82938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di-de.org/" TargetMode="External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Relationship Id="rId5" Type="http://schemas.openxmlformats.org/officeDocument/2006/relationships/hyperlink" Target="https://twitter.com/GDI_DE" TargetMode="External"/><Relationship Id="rId4" Type="http://schemas.openxmlformats.org/officeDocument/2006/relationships/hyperlink" Target="http://www.geoportal.de/" TargetMode="Externa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di-de.org/" TargetMode="External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Relationship Id="rId5" Type="http://schemas.openxmlformats.org/officeDocument/2006/relationships/hyperlink" Target="https://twitter.com/GDI_DE" TargetMode="External"/><Relationship Id="rId4" Type="http://schemas.openxmlformats.org/officeDocument/2006/relationships/hyperlink" Target="http://www.geoportal.de/" TargetMode="Externa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creativecommons.org/licenses/by-sa/3.0/de/" TargetMode="External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el fi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id="{47504596-92EE-43E8-A6A3-6B6263B7F32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120"/>
          <a:stretch/>
        </p:blipFill>
        <p:spPr>
          <a:xfrm>
            <a:off x="0" y="1196752"/>
            <a:ext cx="12192000" cy="2852928"/>
          </a:xfrm>
          <a:prstGeom prst="rect">
            <a:avLst/>
          </a:prstGeom>
          <a:solidFill>
            <a:srgbClr val="007F7F"/>
          </a:solidFill>
        </p:spPr>
      </p:pic>
      <p:sp>
        <p:nvSpPr>
          <p:cNvPr id="7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1639401" y="4149080"/>
            <a:ext cx="8993674" cy="1056186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marL="0" indent="0" algn="l">
              <a:lnSpc>
                <a:spcPct val="114000"/>
              </a:lnSpc>
              <a:buNone/>
              <a:defRPr sz="2800" b="0">
                <a:solidFill>
                  <a:srgbClr val="595151"/>
                </a:solidFill>
                <a:latin typeface="Cambria" panose="02040503050406030204" pitchFamily="18" charset="0"/>
                <a:ea typeface="Cambria" panose="02040503050406030204" pitchFamily="18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de-DE" dirty="0"/>
              <a:t>&lt; Formatvorlage des Untertitelmasters </a:t>
            </a:r>
            <a:br>
              <a:rPr lang="de-DE" dirty="0"/>
            </a:br>
            <a:r>
              <a:rPr lang="de-DE" dirty="0"/>
              <a:t>durch Klicken bearbeiten &gt;</a:t>
            </a:r>
          </a:p>
        </p:txBody>
      </p:sp>
      <p:sp>
        <p:nvSpPr>
          <p:cNvPr id="8" name="Rechteck 7"/>
          <p:cNvSpPr/>
          <p:nvPr userDrawn="1"/>
        </p:nvSpPr>
        <p:spPr>
          <a:xfrm>
            <a:off x="1639402" y="5383906"/>
            <a:ext cx="8993674" cy="9702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srgbClr val="59515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Koordinierungsstelle GDI-DE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400" b="1" i="0" u="none" strike="noStrike" kern="1200" cap="none" spc="0" normalizeH="0" baseline="0" noProof="0" dirty="0">
              <a:ln>
                <a:noFill/>
              </a:ln>
              <a:solidFill>
                <a:srgbClr val="595151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rgbClr val="595151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  <a:p>
            <a:pPr eaLnBrk="1" hangingPunct="1">
              <a:lnSpc>
                <a:spcPct val="114000"/>
              </a:lnSpc>
              <a:spcBef>
                <a:spcPts val="0"/>
              </a:spcBef>
            </a:pPr>
            <a:r>
              <a:rPr lang="de-DE" sz="1400" u="none" dirty="0">
                <a:solidFill>
                  <a:srgbClr val="007F7F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www.gdi-de.org</a:t>
            </a:r>
            <a:r>
              <a:rPr lang="de-DE" sz="1400" u="none" dirty="0">
                <a:solidFill>
                  <a:srgbClr val="007F7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| </a:t>
            </a:r>
            <a:r>
              <a:rPr lang="de-DE" sz="1400" u="none" dirty="0">
                <a:solidFill>
                  <a:srgbClr val="007F7F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www.geoportal.de</a:t>
            </a:r>
            <a:r>
              <a:rPr lang="de-DE" sz="1400" u="none" dirty="0">
                <a:solidFill>
                  <a:srgbClr val="007F7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| </a:t>
            </a:r>
            <a:r>
              <a:rPr lang="de-DE" sz="1400" u="none" dirty="0">
                <a:solidFill>
                  <a:srgbClr val="007F7F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https://twitter.com/GDI_DE</a:t>
            </a:r>
            <a:endParaRPr lang="de-DE" sz="1400" u="none" dirty="0">
              <a:solidFill>
                <a:srgbClr val="007F7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Textplatzhalter 12"/>
          <p:cNvSpPr>
            <a:spLocks noGrp="1"/>
          </p:cNvSpPr>
          <p:nvPr>
            <p:ph type="body" sz="quarter" idx="13" hasCustomPrompt="1"/>
          </p:nvPr>
        </p:nvSpPr>
        <p:spPr>
          <a:xfrm>
            <a:off x="1638873" y="5733256"/>
            <a:ext cx="8994202" cy="216024"/>
          </a:xfrm>
          <a:prstGeom prst="rect">
            <a:avLst/>
          </a:prstGeom>
        </p:spPr>
        <p:txBody>
          <a:bodyPr tIns="0" anchor="t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400" b="0">
                <a:solidFill>
                  <a:srgbClr val="595151"/>
                </a:solidFill>
                <a:latin typeface="Calibri" panose="020F0502020204030204" pitchFamily="34" charset="0"/>
              </a:defRPr>
            </a:lvl1pPr>
          </a:lstStyle>
          <a:p>
            <a:pPr lvl="0"/>
            <a:r>
              <a:rPr lang="de-DE" dirty="0"/>
              <a:t>&lt;Referent/in&gt;</a:t>
            </a:r>
          </a:p>
        </p:txBody>
      </p:sp>
      <p:sp>
        <p:nvSpPr>
          <p:cNvPr id="6" name="Titel 1">
            <a:extLst>
              <a:ext uri="{FF2B5EF4-FFF2-40B4-BE49-F238E27FC236}">
                <a16:creationId xmlns:a16="http://schemas.microsoft.com/office/drawing/2014/main" id="{483C78BB-9FB7-4777-A489-288571134E5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649093" y="1411729"/>
            <a:ext cx="9000000" cy="1800000"/>
          </a:xfrm>
          <a:prstGeom prst="rect">
            <a:avLst/>
          </a:prstGeom>
          <a:solidFill>
            <a:srgbClr val="007F7F">
              <a:alpha val="64000"/>
            </a:srgbClr>
          </a:solidFill>
        </p:spPr>
        <p:txBody>
          <a:bodyPr anchor="t" anchorCtr="0"/>
          <a:lstStyle>
            <a:lvl1pPr algn="l">
              <a:lnSpc>
                <a:spcPct val="114000"/>
              </a:lnSpc>
              <a:defRPr sz="4000" b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de-DE" dirty="0"/>
              <a:t>&lt; Formatvorlage des Titels bearbeiten &gt;</a:t>
            </a:r>
          </a:p>
        </p:txBody>
      </p:sp>
    </p:spTree>
    <p:extLst>
      <p:ext uri="{BB962C8B-B14F-4D97-AF65-F5344CB8AC3E}">
        <p14:creationId xmlns:p14="http://schemas.microsoft.com/office/powerpoint/2010/main" val="2089627412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el individuell (Platzhalte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Bildplatzhalter 2">
            <a:extLst>
              <a:ext uri="{FF2B5EF4-FFF2-40B4-BE49-F238E27FC236}">
                <a16:creationId xmlns:a16="http://schemas.microsoft.com/office/drawing/2014/main" id="{D3390E5C-09EB-4F9D-BBF6-957B3A7587C6}"/>
              </a:ext>
            </a:extLst>
          </p:cNvPr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0" y="1196976"/>
            <a:ext cx="12192000" cy="2877168"/>
          </a:xfrm>
          <a:prstGeom prst="rect">
            <a:avLst/>
          </a:prstGeom>
          <a:solidFill>
            <a:srgbClr val="E8E8E8"/>
          </a:solidFill>
        </p:spPr>
        <p:txBody>
          <a:bodyPr lIns="90000"/>
          <a:lstStyle>
            <a:lvl1pPr>
              <a:defRPr sz="1400"/>
            </a:lvl1pPr>
          </a:lstStyle>
          <a:p>
            <a:r>
              <a:rPr lang="de-DE" dirty="0"/>
              <a:t>&lt; Platzhalter Bild &gt;</a:t>
            </a:r>
          </a:p>
        </p:txBody>
      </p:sp>
      <p:sp>
        <p:nvSpPr>
          <p:cNvPr id="7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1639401" y="4149080"/>
            <a:ext cx="8993674" cy="1056186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marL="0" indent="0" algn="l">
              <a:lnSpc>
                <a:spcPct val="114000"/>
              </a:lnSpc>
              <a:buNone/>
              <a:defRPr sz="2800" b="0">
                <a:solidFill>
                  <a:srgbClr val="595151"/>
                </a:solidFill>
                <a:latin typeface="Cambria" panose="02040503050406030204" pitchFamily="18" charset="0"/>
                <a:ea typeface="Cambria" panose="02040503050406030204" pitchFamily="18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de-DE" dirty="0"/>
              <a:t>&lt; Formatvorlage des Untertitelmasters </a:t>
            </a:r>
            <a:br>
              <a:rPr lang="de-DE" dirty="0"/>
            </a:br>
            <a:r>
              <a:rPr lang="de-DE" dirty="0"/>
              <a:t>durch Klicken bearbeiten &gt;</a:t>
            </a:r>
          </a:p>
        </p:txBody>
      </p:sp>
      <p:sp>
        <p:nvSpPr>
          <p:cNvPr id="9" name="Textplatzhalter 12"/>
          <p:cNvSpPr>
            <a:spLocks noGrp="1"/>
          </p:cNvSpPr>
          <p:nvPr>
            <p:ph type="body" sz="quarter" idx="13" hasCustomPrompt="1"/>
          </p:nvPr>
        </p:nvSpPr>
        <p:spPr>
          <a:xfrm>
            <a:off x="1638873" y="5733256"/>
            <a:ext cx="8994202" cy="216024"/>
          </a:xfrm>
          <a:prstGeom prst="rect">
            <a:avLst/>
          </a:prstGeom>
        </p:spPr>
        <p:txBody>
          <a:bodyPr tIns="0" anchor="t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400" b="0">
                <a:solidFill>
                  <a:srgbClr val="595151"/>
                </a:solidFill>
                <a:latin typeface="Calibri" panose="020F0502020204030204" pitchFamily="34" charset="0"/>
              </a:defRPr>
            </a:lvl1pPr>
          </a:lstStyle>
          <a:p>
            <a:pPr lvl="0"/>
            <a:r>
              <a:rPr lang="de-DE" dirty="0"/>
              <a:t>&lt;Referent/in&gt;</a:t>
            </a:r>
          </a:p>
        </p:txBody>
      </p:sp>
      <p:sp>
        <p:nvSpPr>
          <p:cNvPr id="6" name="Titel 1">
            <a:extLst>
              <a:ext uri="{FF2B5EF4-FFF2-40B4-BE49-F238E27FC236}">
                <a16:creationId xmlns:a16="http://schemas.microsoft.com/office/drawing/2014/main" id="{483C78BB-9FB7-4777-A489-288571134E5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649093" y="1411729"/>
            <a:ext cx="9000000" cy="1800000"/>
          </a:xfrm>
          <a:prstGeom prst="rect">
            <a:avLst/>
          </a:prstGeom>
          <a:solidFill>
            <a:srgbClr val="007F7F">
              <a:alpha val="64000"/>
            </a:srgbClr>
          </a:solidFill>
        </p:spPr>
        <p:txBody>
          <a:bodyPr anchor="t" anchorCtr="0"/>
          <a:lstStyle>
            <a:lvl1pPr algn="l">
              <a:lnSpc>
                <a:spcPct val="114000"/>
              </a:lnSpc>
              <a:defRPr sz="4000" b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de-DE" dirty="0"/>
              <a:t>&lt; Formatvorlage des Titels bearbeiten &gt;</a:t>
            </a:r>
          </a:p>
        </p:txBody>
      </p:sp>
      <p:sp>
        <p:nvSpPr>
          <p:cNvPr id="11" name="Bildplatzhalter 2">
            <a:extLst>
              <a:ext uri="{FF2B5EF4-FFF2-40B4-BE49-F238E27FC236}">
                <a16:creationId xmlns:a16="http://schemas.microsoft.com/office/drawing/2014/main" id="{B7011760-AF12-4EB8-BB21-F84A296668DF}"/>
              </a:ext>
            </a:extLst>
          </p:cNvPr>
          <p:cNvSpPr>
            <a:spLocks noGrp="1" noChangeAspect="1"/>
          </p:cNvSpPr>
          <p:nvPr>
            <p:ph type="pic" sz="quarter" idx="25" hasCustomPrompt="1"/>
          </p:nvPr>
        </p:nvSpPr>
        <p:spPr>
          <a:xfrm>
            <a:off x="8976891" y="4941169"/>
            <a:ext cx="1656184" cy="1656000"/>
          </a:xfrm>
          <a:prstGeom prst="rect">
            <a:avLst/>
          </a:prstGeom>
          <a:blipFill dpi="0" rotWithShape="1">
            <a:blip r:embed="rId2">
              <a:biLevel thresh="25000"/>
            </a:blip>
            <a:srcRect/>
            <a:stretch>
              <a:fillRect/>
            </a:stretch>
          </a:blipFill>
        </p:spPr>
        <p:txBody>
          <a:bodyPr lIns="90000" anchor="ctr">
            <a:normAutofit/>
          </a:bodyPr>
          <a:lstStyle>
            <a:lvl1pPr algn="ctr">
              <a:defRPr sz="1400"/>
            </a:lvl1pPr>
          </a:lstStyle>
          <a:p>
            <a:r>
              <a:rPr lang="de-DE" dirty="0"/>
              <a:t>&lt; Platzhalter für alternatives Logo &gt;</a:t>
            </a:r>
          </a:p>
        </p:txBody>
      </p:sp>
      <p:sp>
        <p:nvSpPr>
          <p:cNvPr id="12" name="Textplatzhalter 12">
            <a:extLst>
              <a:ext uri="{FF2B5EF4-FFF2-40B4-BE49-F238E27FC236}">
                <a16:creationId xmlns:a16="http://schemas.microsoft.com/office/drawing/2014/main" id="{CB2B9906-D90C-4E36-BAEA-017C483F1EF1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1638873" y="5427118"/>
            <a:ext cx="8994202" cy="216024"/>
          </a:xfrm>
          <a:prstGeom prst="rect">
            <a:avLst/>
          </a:prstGeom>
        </p:spPr>
        <p:txBody>
          <a:bodyPr tIns="0" anchor="t"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991414"/>
              </a:buClr>
              <a:buSzPct val="85000"/>
              <a:buFont typeface="Wingdings" pitchFamily="2" charset="2"/>
              <a:buNone/>
              <a:tabLst/>
              <a:defRPr sz="1400" b="0">
                <a:solidFill>
                  <a:srgbClr val="595151"/>
                </a:solidFill>
                <a:latin typeface="Calibri" panose="020F050202020403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991414"/>
              </a:buClr>
              <a:buSzPct val="85000"/>
              <a:buFont typeface="Wingdings" pitchFamily="2" charset="2"/>
              <a:buNone/>
              <a:tabLst/>
              <a:defRPr/>
            </a:pPr>
            <a:r>
              <a:rPr lang="de-DE" dirty="0"/>
              <a:t>&lt;</a:t>
            </a: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srgbClr val="59515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Behörde/Dienststelle eingeben</a:t>
            </a:r>
            <a:r>
              <a:rPr lang="de-DE" dirty="0"/>
              <a:t>&gt;</a:t>
            </a:r>
          </a:p>
        </p:txBody>
      </p:sp>
      <p:sp>
        <p:nvSpPr>
          <p:cNvPr id="13" name="Textplatzhalter 12">
            <a:extLst>
              <a:ext uri="{FF2B5EF4-FFF2-40B4-BE49-F238E27FC236}">
                <a16:creationId xmlns:a16="http://schemas.microsoft.com/office/drawing/2014/main" id="{512F499A-0853-4D1C-AF32-F3FC46659DF8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638873" y="6376052"/>
            <a:ext cx="8994202" cy="216024"/>
          </a:xfrm>
          <a:prstGeom prst="rect">
            <a:avLst/>
          </a:prstGeom>
        </p:spPr>
        <p:txBody>
          <a:bodyPr tIns="0" anchor="t"/>
          <a:lstStyle>
            <a:lvl1pPr marL="0" marR="0" indent="0" algn="l" defTabSz="914400" rtl="0" eaLnBrk="1" fontAlgn="base" latinLnBrk="0" hangingPunct="1">
              <a:lnSpc>
                <a:spcPct val="114000"/>
              </a:lnSpc>
              <a:spcBef>
                <a:spcPct val="20000"/>
              </a:spcBef>
              <a:spcAft>
                <a:spcPct val="0"/>
              </a:spcAft>
              <a:buClr>
                <a:srgbClr val="991414"/>
              </a:buClr>
              <a:buSzPct val="85000"/>
              <a:buFont typeface="Wingdings" pitchFamily="2" charset="2"/>
              <a:buNone/>
              <a:tabLst/>
              <a:defRPr sz="1400" b="0">
                <a:solidFill>
                  <a:srgbClr val="595151"/>
                </a:solidFill>
                <a:latin typeface="Calibri" panose="020F050202020403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14000"/>
              </a:lnSpc>
              <a:spcBef>
                <a:spcPct val="20000"/>
              </a:spcBef>
              <a:spcAft>
                <a:spcPct val="0"/>
              </a:spcAft>
              <a:buClr>
                <a:srgbClr val="991414"/>
              </a:buClr>
              <a:buSzPct val="85000"/>
              <a:buFont typeface="Wingdings" pitchFamily="2" charset="2"/>
              <a:buNone/>
              <a:tabLst/>
              <a:defRPr/>
            </a:pPr>
            <a:r>
              <a:rPr lang="de-DE" dirty="0"/>
              <a:t>&lt;Internetseite/n eingeben&gt;</a:t>
            </a:r>
          </a:p>
        </p:txBody>
      </p:sp>
    </p:spTree>
    <p:extLst>
      <p:ext uri="{BB962C8B-B14F-4D97-AF65-F5344CB8AC3E}">
        <p14:creationId xmlns:p14="http://schemas.microsoft.com/office/powerpoint/2010/main" val="626359044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letzte Seite fix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Grafik 11">
            <a:extLst>
              <a:ext uri="{FF2B5EF4-FFF2-40B4-BE49-F238E27FC236}">
                <a16:creationId xmlns:a16="http://schemas.microsoft.com/office/drawing/2014/main" id="{AF1B0EF4-0B49-4D3C-A47C-B763467E433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297" b="106"/>
          <a:stretch/>
        </p:blipFill>
        <p:spPr>
          <a:xfrm>
            <a:off x="0" y="1196752"/>
            <a:ext cx="12192000" cy="2846881"/>
          </a:xfrm>
          <a:prstGeom prst="rect">
            <a:avLst/>
          </a:prstGeom>
        </p:spPr>
      </p:pic>
      <p:sp>
        <p:nvSpPr>
          <p:cNvPr id="10" name="Inhaltsplatzhalter 1">
            <a:extLst>
              <a:ext uri="{FF2B5EF4-FFF2-40B4-BE49-F238E27FC236}">
                <a16:creationId xmlns:a16="http://schemas.microsoft.com/office/drawing/2014/main" id="{5045A73B-D045-4962-B75F-DF692352EA78}"/>
              </a:ext>
            </a:extLst>
          </p:cNvPr>
          <p:cNvSpPr>
            <a:spLocks noGrp="1"/>
          </p:cNvSpPr>
          <p:nvPr userDrawn="1"/>
        </p:nvSpPr>
        <p:spPr>
          <a:xfrm>
            <a:off x="1631950" y="4037300"/>
            <a:ext cx="9793816" cy="2488045"/>
          </a:xfrm>
          <a:prstGeom prst="rect">
            <a:avLst/>
          </a:prstGeom>
        </p:spPr>
        <p:txBody>
          <a:bodyPr lIns="90000" tIns="0" rIns="0" bIns="0">
            <a:noAutofit/>
          </a:bodyPr>
          <a:lstStyle>
            <a:lvl1pPr marL="0" indent="0" algn="l" rtl="0" eaLnBrk="1" fontAlgn="base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007040"/>
              </a:buClr>
              <a:buFontTx/>
              <a:buNone/>
              <a:defRPr sz="2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chemeClr val="accent2"/>
              </a:buClr>
              <a:buFontTx/>
              <a:buNone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indent="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None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None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lnSpc>
                <a:spcPct val="114000"/>
              </a:lnSpc>
              <a:spcBef>
                <a:spcPts val="0"/>
              </a:spcBef>
            </a:pPr>
            <a:endParaRPr lang="de-DE" sz="1200" b="1" dirty="0">
              <a:solidFill>
                <a:srgbClr val="59515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>
              <a:lnSpc>
                <a:spcPct val="114000"/>
              </a:lnSpc>
              <a:spcBef>
                <a:spcPts val="0"/>
              </a:spcBef>
            </a:pPr>
            <a:r>
              <a:rPr lang="de-DE" sz="1200" b="1" dirty="0">
                <a:solidFill>
                  <a:srgbClr val="59515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Koordinierungsstelle GDI-DE </a:t>
            </a:r>
          </a:p>
          <a:p>
            <a:pPr eaLnBrk="1" hangingPunct="1">
              <a:lnSpc>
                <a:spcPct val="114000"/>
              </a:lnSpc>
              <a:spcBef>
                <a:spcPts val="0"/>
              </a:spcBef>
            </a:pPr>
            <a:r>
              <a:rPr lang="de-DE" sz="1200" dirty="0">
                <a:solidFill>
                  <a:srgbClr val="59515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Bundesamt für Kartographie und Geodäsie</a:t>
            </a:r>
          </a:p>
          <a:p>
            <a:pPr eaLnBrk="1" hangingPunct="1">
              <a:lnSpc>
                <a:spcPct val="114000"/>
              </a:lnSpc>
              <a:spcBef>
                <a:spcPts val="0"/>
              </a:spcBef>
            </a:pPr>
            <a:r>
              <a:rPr lang="de-DE" sz="1200" dirty="0">
                <a:solidFill>
                  <a:srgbClr val="59515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Richard-Strauß-Allee 11</a:t>
            </a:r>
          </a:p>
          <a:p>
            <a:pPr eaLnBrk="1" hangingPunct="1">
              <a:lnSpc>
                <a:spcPct val="114000"/>
              </a:lnSpc>
              <a:spcBef>
                <a:spcPts val="0"/>
              </a:spcBef>
            </a:pPr>
            <a:r>
              <a:rPr lang="de-DE" sz="1200" dirty="0">
                <a:solidFill>
                  <a:srgbClr val="59515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60598 Frankfurt</a:t>
            </a:r>
          </a:p>
          <a:p>
            <a:pPr eaLnBrk="1" hangingPunct="1">
              <a:lnSpc>
                <a:spcPct val="114000"/>
              </a:lnSpc>
              <a:spcBef>
                <a:spcPts val="0"/>
              </a:spcBef>
            </a:pPr>
            <a:endParaRPr lang="de-DE" sz="1200" dirty="0">
              <a:solidFill>
                <a:srgbClr val="59515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>
              <a:lnSpc>
                <a:spcPct val="114000"/>
              </a:lnSpc>
              <a:spcBef>
                <a:spcPts val="0"/>
              </a:spcBef>
            </a:pPr>
            <a:r>
              <a:rPr lang="de-DE" sz="1200" b="1" dirty="0">
                <a:solidFill>
                  <a:srgbClr val="59515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Kontakt</a:t>
            </a:r>
          </a:p>
          <a:p>
            <a:pPr eaLnBrk="1" hangingPunct="1">
              <a:lnSpc>
                <a:spcPct val="114000"/>
              </a:lnSpc>
              <a:spcBef>
                <a:spcPts val="0"/>
              </a:spcBef>
            </a:pPr>
            <a:r>
              <a:rPr kumimoji="1" lang="de-DE" sz="1200" kern="1200" dirty="0">
                <a:solidFill>
                  <a:srgbClr val="59515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mail@gdi-de.org</a:t>
            </a:r>
          </a:p>
          <a:p>
            <a:pPr>
              <a:lnSpc>
                <a:spcPct val="114000"/>
              </a:lnSpc>
              <a:spcBef>
                <a:spcPts val="0"/>
              </a:spcBef>
            </a:pPr>
            <a:r>
              <a:rPr kumimoji="1" lang="de-DE" sz="1200" kern="1200" dirty="0">
                <a:solidFill>
                  <a:srgbClr val="59515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Tel. +49 (0) 69 6333-258</a:t>
            </a:r>
            <a:endParaRPr lang="de-DE" sz="1200" dirty="0">
              <a:solidFill>
                <a:srgbClr val="59515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>
              <a:lnSpc>
                <a:spcPct val="114000"/>
              </a:lnSpc>
              <a:spcBef>
                <a:spcPts val="0"/>
              </a:spcBef>
            </a:pPr>
            <a:endParaRPr lang="de-DE" sz="1200" dirty="0">
              <a:solidFill>
                <a:srgbClr val="007F7F"/>
              </a:solidFill>
              <a:latin typeface="Calibri" panose="020F0502020204030204" pitchFamily="34" charset="0"/>
              <a:cs typeface="Calibri" panose="020F0502020204030204" pitchFamily="34" charset="0"/>
              <a:hlinkClick r:id="rId3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pPr eaLnBrk="1" hangingPunct="1">
              <a:lnSpc>
                <a:spcPct val="114000"/>
              </a:lnSpc>
              <a:spcBef>
                <a:spcPts val="0"/>
              </a:spcBef>
            </a:pPr>
            <a:endParaRPr lang="de-DE" sz="1200" dirty="0">
              <a:solidFill>
                <a:srgbClr val="007F7F"/>
              </a:solidFill>
              <a:latin typeface="Calibri" panose="020F0502020204030204" pitchFamily="34" charset="0"/>
              <a:cs typeface="Calibri" panose="020F0502020204030204" pitchFamily="34" charset="0"/>
              <a:hlinkClick r:id="rId3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pPr eaLnBrk="1" hangingPunct="1">
              <a:lnSpc>
                <a:spcPct val="114000"/>
              </a:lnSpc>
              <a:spcBef>
                <a:spcPts val="0"/>
              </a:spcBef>
            </a:pPr>
            <a:r>
              <a:rPr lang="de-DE" sz="1200" u="none" dirty="0">
                <a:solidFill>
                  <a:srgbClr val="007F7F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www.gdi-de.org</a:t>
            </a:r>
            <a:r>
              <a:rPr lang="de-DE" sz="1200" u="none" dirty="0">
                <a:solidFill>
                  <a:srgbClr val="007F7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| </a:t>
            </a:r>
            <a:r>
              <a:rPr lang="de-DE" sz="1200" u="none" dirty="0">
                <a:solidFill>
                  <a:srgbClr val="007F7F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www.geoportal.de</a:t>
            </a:r>
            <a:r>
              <a:rPr lang="de-DE" sz="1200" u="none" dirty="0">
                <a:solidFill>
                  <a:srgbClr val="007F7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| </a:t>
            </a:r>
            <a:r>
              <a:rPr lang="de-DE" sz="1200" u="none" dirty="0">
                <a:solidFill>
                  <a:srgbClr val="007F7F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https://twitter.com/GDI_DE</a:t>
            </a:r>
            <a:endParaRPr lang="de-DE" sz="1200" u="none" dirty="0">
              <a:solidFill>
                <a:srgbClr val="007F7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4" name="Titel 1">
            <a:extLst>
              <a:ext uri="{FF2B5EF4-FFF2-40B4-BE49-F238E27FC236}">
                <a16:creationId xmlns:a16="http://schemas.microsoft.com/office/drawing/2014/main" id="{1216DE66-2B67-4B5D-BD94-7103D937C71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649093" y="1411729"/>
            <a:ext cx="9000000" cy="1800000"/>
          </a:xfrm>
          <a:prstGeom prst="rect">
            <a:avLst/>
          </a:prstGeom>
          <a:solidFill>
            <a:srgbClr val="007F7F">
              <a:alpha val="64000"/>
            </a:srgbClr>
          </a:solidFill>
        </p:spPr>
        <p:txBody>
          <a:bodyPr anchor="t" anchorCtr="0"/>
          <a:lstStyle>
            <a:lvl1pPr algn="l">
              <a:lnSpc>
                <a:spcPct val="114000"/>
              </a:lnSpc>
              <a:defRPr sz="4000" b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de-DE" dirty="0"/>
              <a:t>Kompetenz durch</a:t>
            </a:r>
            <a:br>
              <a:rPr lang="de-DE" dirty="0"/>
            </a:br>
            <a:r>
              <a:rPr lang="de-DE" dirty="0"/>
              <a:t>Kooperation</a:t>
            </a:r>
          </a:p>
        </p:txBody>
      </p:sp>
    </p:spTree>
    <p:extLst>
      <p:ext uri="{BB962C8B-B14F-4D97-AF65-F5344CB8AC3E}">
        <p14:creationId xmlns:p14="http://schemas.microsoft.com/office/powerpoint/2010/main" val="398433485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5836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letzte Seite individuell ( Platzhalte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Bildplatzhalter 2">
            <a:extLst>
              <a:ext uri="{FF2B5EF4-FFF2-40B4-BE49-F238E27FC236}">
                <a16:creationId xmlns:a16="http://schemas.microsoft.com/office/drawing/2014/main" id="{1CB1D2A5-9DDF-488A-92B3-437BF3AC0935}"/>
              </a:ext>
            </a:extLst>
          </p:cNvPr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0" y="1196976"/>
            <a:ext cx="12192000" cy="2877168"/>
          </a:xfrm>
          <a:prstGeom prst="rect">
            <a:avLst/>
          </a:prstGeom>
          <a:solidFill>
            <a:srgbClr val="E8E8E8"/>
          </a:solidFill>
        </p:spPr>
        <p:txBody>
          <a:bodyPr lIns="90000"/>
          <a:lstStyle>
            <a:lvl1pPr>
              <a:defRPr sz="1400"/>
            </a:lvl1pPr>
          </a:lstStyle>
          <a:p>
            <a:r>
              <a:rPr lang="de-DE" dirty="0"/>
              <a:t>&lt; Platzhalter Bild &gt;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B8C437F-88A1-424A-B09C-B2ABF152DDB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649093" y="1412875"/>
            <a:ext cx="9000000" cy="1800000"/>
          </a:xfrm>
          <a:prstGeom prst="rect">
            <a:avLst/>
          </a:prstGeom>
          <a:solidFill>
            <a:srgbClr val="007F7F">
              <a:alpha val="64000"/>
            </a:srgbClr>
          </a:solidFill>
        </p:spPr>
        <p:txBody>
          <a:bodyPr/>
          <a:lstStyle>
            <a:lvl1pPr marL="0" indent="0">
              <a:defRPr sz="40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&lt; Formatvorlage bearbeiten &gt;</a:t>
            </a:r>
          </a:p>
        </p:txBody>
      </p:sp>
      <p:sp>
        <p:nvSpPr>
          <p:cNvPr id="11" name="Textplatzhalter 12">
            <a:extLst>
              <a:ext uri="{FF2B5EF4-FFF2-40B4-BE49-F238E27FC236}">
                <a16:creationId xmlns:a16="http://schemas.microsoft.com/office/drawing/2014/main" id="{336DCACB-0246-4645-A9BD-104939EBEA9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629916" y="5545513"/>
            <a:ext cx="4341284" cy="216000"/>
          </a:xfrm>
          <a:prstGeom prst="rect">
            <a:avLst/>
          </a:prstGeom>
        </p:spPr>
        <p:txBody>
          <a:bodyPr lIns="90000" tIns="0" rIns="0" bIns="0" anchor="ctr">
            <a:noAutofit/>
          </a:bodyPr>
          <a:lstStyle>
            <a:lvl1pPr marL="0" indent="0">
              <a:buNone/>
              <a:defRPr sz="1200" baseline="0">
                <a:solidFill>
                  <a:srgbClr val="59515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de-DE" dirty="0"/>
              <a:t>&lt;Name eingeben&gt;</a:t>
            </a:r>
          </a:p>
        </p:txBody>
      </p:sp>
      <p:sp>
        <p:nvSpPr>
          <p:cNvPr id="12" name="Textplatzhalter 12">
            <a:extLst>
              <a:ext uri="{FF2B5EF4-FFF2-40B4-BE49-F238E27FC236}">
                <a16:creationId xmlns:a16="http://schemas.microsoft.com/office/drawing/2014/main" id="{727A9528-3BF1-48DE-9400-BFA8A8A7FD7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629916" y="5783617"/>
            <a:ext cx="4341284" cy="216000"/>
          </a:xfrm>
          <a:prstGeom prst="rect">
            <a:avLst/>
          </a:prstGeom>
        </p:spPr>
        <p:txBody>
          <a:bodyPr lIns="90000" tIns="0" rIns="0" bIns="0" anchor="ctr">
            <a:noAutofit/>
          </a:bodyPr>
          <a:lstStyle>
            <a:lvl1pPr marL="0" indent="0">
              <a:buNone/>
              <a:defRPr sz="1200" baseline="0">
                <a:solidFill>
                  <a:srgbClr val="59515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de-DE" dirty="0"/>
              <a:t>&lt;E-Mail eingeben&gt;</a:t>
            </a:r>
          </a:p>
        </p:txBody>
      </p:sp>
      <p:sp>
        <p:nvSpPr>
          <p:cNvPr id="13" name="Textplatzhalter 12">
            <a:extLst>
              <a:ext uri="{FF2B5EF4-FFF2-40B4-BE49-F238E27FC236}">
                <a16:creationId xmlns:a16="http://schemas.microsoft.com/office/drawing/2014/main" id="{AA0EC55B-3FA4-4B4F-AA20-F0C8299ADD7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629916" y="6021721"/>
            <a:ext cx="4341284" cy="216000"/>
          </a:xfrm>
          <a:prstGeom prst="rect">
            <a:avLst/>
          </a:prstGeom>
        </p:spPr>
        <p:txBody>
          <a:bodyPr lIns="90000" tIns="0" rIns="0" bIns="0" anchor="ctr">
            <a:noAutofit/>
          </a:bodyPr>
          <a:lstStyle>
            <a:lvl1pPr marL="0" marR="0" indent="0" algn="l" defTabSz="914400" rtl="0" eaLnBrk="1" fontAlgn="base" latinLnBrk="0" hangingPunct="1">
              <a:lnSpc>
                <a:spcPct val="114000"/>
              </a:lnSpc>
              <a:spcBef>
                <a:spcPct val="20000"/>
              </a:spcBef>
              <a:spcAft>
                <a:spcPct val="0"/>
              </a:spcAft>
              <a:buClr>
                <a:srgbClr val="991414"/>
              </a:buClr>
              <a:buSzPct val="85000"/>
              <a:buFont typeface="Wingdings" pitchFamily="2" charset="2"/>
              <a:buNone/>
              <a:tabLst/>
              <a:defRPr sz="1200" baseline="0">
                <a:solidFill>
                  <a:srgbClr val="59515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14000"/>
              </a:lnSpc>
              <a:spcBef>
                <a:spcPct val="20000"/>
              </a:spcBef>
              <a:spcAft>
                <a:spcPct val="0"/>
              </a:spcAft>
              <a:buClr>
                <a:srgbClr val="991414"/>
              </a:buClr>
              <a:buSzPct val="85000"/>
              <a:buFont typeface="Wingdings" pitchFamily="2" charset="2"/>
              <a:buNone/>
              <a:tabLst/>
              <a:defRPr/>
            </a:pPr>
            <a:r>
              <a:rPr lang="de-DE" dirty="0"/>
              <a:t>&lt;Telefon eingeben&gt;</a:t>
            </a:r>
          </a:p>
        </p:txBody>
      </p:sp>
      <p:sp>
        <p:nvSpPr>
          <p:cNvPr id="14" name="Bildplatzhalter 2">
            <a:extLst>
              <a:ext uri="{FF2B5EF4-FFF2-40B4-BE49-F238E27FC236}">
                <a16:creationId xmlns:a16="http://schemas.microsoft.com/office/drawing/2014/main" id="{1B6119B0-4372-4BED-B011-D82398F8265E}"/>
              </a:ext>
            </a:extLst>
          </p:cNvPr>
          <p:cNvSpPr>
            <a:spLocks noGrp="1" noChangeAspect="1"/>
          </p:cNvSpPr>
          <p:nvPr>
            <p:ph type="pic" sz="quarter" idx="25" hasCustomPrompt="1"/>
          </p:nvPr>
        </p:nvSpPr>
        <p:spPr>
          <a:xfrm>
            <a:off x="8976891" y="4941169"/>
            <a:ext cx="1656184" cy="1656000"/>
          </a:xfrm>
          <a:prstGeom prst="rect">
            <a:avLst/>
          </a:prstGeom>
          <a:blipFill dpi="0" rotWithShape="1">
            <a:blip r:embed="rId2">
              <a:biLevel thresh="25000"/>
            </a:blip>
            <a:srcRect/>
            <a:stretch>
              <a:fillRect/>
            </a:stretch>
          </a:blipFill>
        </p:spPr>
        <p:txBody>
          <a:bodyPr lIns="90000" anchor="ctr">
            <a:normAutofit/>
          </a:bodyPr>
          <a:lstStyle>
            <a:lvl1pPr algn="ctr">
              <a:defRPr sz="1400"/>
            </a:lvl1pPr>
          </a:lstStyle>
          <a:p>
            <a:r>
              <a:rPr lang="de-DE" dirty="0"/>
              <a:t>&lt; Platzhalter für alternatives Logo &gt;</a:t>
            </a:r>
          </a:p>
        </p:txBody>
      </p:sp>
      <p:sp>
        <p:nvSpPr>
          <p:cNvPr id="15" name="Textplatzhalter 12">
            <a:extLst>
              <a:ext uri="{FF2B5EF4-FFF2-40B4-BE49-F238E27FC236}">
                <a16:creationId xmlns:a16="http://schemas.microsoft.com/office/drawing/2014/main" id="{E231F4B5-11AA-49A0-9827-1E22D975DDDA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1629916" y="4274068"/>
            <a:ext cx="4341284" cy="216000"/>
          </a:xfrm>
          <a:prstGeom prst="rect">
            <a:avLst/>
          </a:prstGeom>
        </p:spPr>
        <p:txBody>
          <a:bodyPr lIns="90000" tIns="0" rIns="0" bIns="0" anchor="ctr">
            <a:noAutofit/>
          </a:bodyPr>
          <a:lstStyle>
            <a:lvl1pPr marL="0" indent="0">
              <a:buNone/>
              <a:defRPr sz="1200" b="1" baseline="0">
                <a:solidFill>
                  <a:srgbClr val="59515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de-DE" dirty="0"/>
              <a:t>&lt;Behörde eingeben&gt;</a:t>
            </a:r>
          </a:p>
        </p:txBody>
      </p:sp>
      <p:sp>
        <p:nvSpPr>
          <p:cNvPr id="16" name="Textplatzhalter 12">
            <a:extLst>
              <a:ext uri="{FF2B5EF4-FFF2-40B4-BE49-F238E27FC236}">
                <a16:creationId xmlns:a16="http://schemas.microsoft.com/office/drawing/2014/main" id="{D7064127-56CF-464D-A051-AF88D84A6004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629916" y="4481859"/>
            <a:ext cx="4341284" cy="216000"/>
          </a:xfrm>
          <a:prstGeom prst="rect">
            <a:avLst/>
          </a:prstGeom>
        </p:spPr>
        <p:txBody>
          <a:bodyPr lIns="90000" tIns="0" rIns="0" bIns="0" anchor="ctr">
            <a:noAutofit/>
          </a:bodyPr>
          <a:lstStyle>
            <a:lvl1pPr marL="0" indent="0">
              <a:buNone/>
              <a:defRPr sz="1200" baseline="0">
                <a:solidFill>
                  <a:srgbClr val="59515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de-DE" dirty="0"/>
              <a:t>&lt;Referat/Abteilung eingeben&gt;</a:t>
            </a:r>
          </a:p>
        </p:txBody>
      </p:sp>
      <p:sp>
        <p:nvSpPr>
          <p:cNvPr id="17" name="Textplatzhalter 12">
            <a:extLst>
              <a:ext uri="{FF2B5EF4-FFF2-40B4-BE49-F238E27FC236}">
                <a16:creationId xmlns:a16="http://schemas.microsoft.com/office/drawing/2014/main" id="{F51D7759-B27E-4B41-81A2-5B7105BABABB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1629916" y="4689650"/>
            <a:ext cx="4341284" cy="216000"/>
          </a:xfrm>
          <a:prstGeom prst="rect">
            <a:avLst/>
          </a:prstGeom>
        </p:spPr>
        <p:txBody>
          <a:bodyPr lIns="90000" tIns="0" rIns="0" bIns="0" anchor="ctr">
            <a:noAutofit/>
          </a:bodyPr>
          <a:lstStyle>
            <a:lvl1pPr marL="0" indent="0">
              <a:buNone/>
              <a:defRPr sz="1200" baseline="0">
                <a:solidFill>
                  <a:srgbClr val="59515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de-DE" dirty="0"/>
              <a:t>&lt;Straße eingeben&gt;</a:t>
            </a:r>
          </a:p>
        </p:txBody>
      </p:sp>
      <p:sp>
        <p:nvSpPr>
          <p:cNvPr id="18" name="Textplatzhalter 12">
            <a:extLst>
              <a:ext uri="{FF2B5EF4-FFF2-40B4-BE49-F238E27FC236}">
                <a16:creationId xmlns:a16="http://schemas.microsoft.com/office/drawing/2014/main" id="{2F9E1906-D644-4FDE-ABAB-3CEA92E76B03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1629916" y="4897442"/>
            <a:ext cx="4341284" cy="216000"/>
          </a:xfrm>
          <a:prstGeom prst="rect">
            <a:avLst/>
          </a:prstGeom>
        </p:spPr>
        <p:txBody>
          <a:bodyPr lIns="90000" tIns="0" rIns="0" bIns="0" anchor="ctr">
            <a:noAutofit/>
          </a:bodyPr>
          <a:lstStyle>
            <a:lvl1pPr marL="0" indent="0">
              <a:buNone/>
              <a:defRPr sz="1200" baseline="0">
                <a:solidFill>
                  <a:srgbClr val="59515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de-DE" dirty="0"/>
              <a:t>&lt;PLZ/Ort eingeben&gt;</a:t>
            </a:r>
          </a:p>
        </p:txBody>
      </p:sp>
      <p:sp>
        <p:nvSpPr>
          <p:cNvPr id="19" name="Textplatzhalter 12">
            <a:extLst>
              <a:ext uri="{FF2B5EF4-FFF2-40B4-BE49-F238E27FC236}">
                <a16:creationId xmlns:a16="http://schemas.microsoft.com/office/drawing/2014/main" id="{5B8DF464-E2BE-45A0-B48D-92F7F74F3B69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1629916" y="6350194"/>
            <a:ext cx="4341284" cy="216000"/>
          </a:xfrm>
          <a:prstGeom prst="rect">
            <a:avLst/>
          </a:prstGeom>
        </p:spPr>
        <p:txBody>
          <a:bodyPr lIns="90000" tIns="0" rIns="0" bIns="0" anchor="ctr">
            <a:noAutofit/>
          </a:bodyPr>
          <a:lstStyle>
            <a:lvl1pPr marL="0" marR="0" indent="0" algn="l" defTabSz="914400" rtl="0" eaLnBrk="1" fontAlgn="base" latinLnBrk="0" hangingPunct="1">
              <a:lnSpc>
                <a:spcPct val="114000"/>
              </a:lnSpc>
              <a:spcBef>
                <a:spcPct val="20000"/>
              </a:spcBef>
              <a:spcAft>
                <a:spcPct val="0"/>
              </a:spcAft>
              <a:buClr>
                <a:srgbClr val="991414"/>
              </a:buClr>
              <a:buSzPct val="85000"/>
              <a:buFont typeface="Wingdings" pitchFamily="2" charset="2"/>
              <a:buNone/>
              <a:tabLst/>
              <a:defRPr sz="1200" baseline="0">
                <a:solidFill>
                  <a:srgbClr val="59515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14000"/>
              </a:lnSpc>
              <a:spcBef>
                <a:spcPct val="20000"/>
              </a:spcBef>
              <a:spcAft>
                <a:spcPct val="0"/>
              </a:spcAft>
              <a:buClr>
                <a:srgbClr val="991414"/>
              </a:buClr>
              <a:buSzPct val="85000"/>
              <a:buFont typeface="Wingdings" pitchFamily="2" charset="2"/>
              <a:buNone/>
              <a:tabLst/>
              <a:defRPr/>
            </a:pPr>
            <a:r>
              <a:rPr lang="de-DE" dirty="0"/>
              <a:t>&lt;Internetseite/n eingeben&gt;</a:t>
            </a:r>
          </a:p>
        </p:txBody>
      </p:sp>
    </p:spTree>
    <p:extLst>
      <p:ext uri="{BB962C8B-B14F-4D97-AF65-F5344CB8AC3E}">
        <p14:creationId xmlns:p14="http://schemas.microsoft.com/office/powerpoint/2010/main" val="170079543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888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Überschrift - ein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platzhalter 2">
            <a:extLst>
              <a:ext uri="{FF2B5EF4-FFF2-40B4-BE49-F238E27FC236}">
                <a16:creationId xmlns:a16="http://schemas.microsoft.com/office/drawing/2014/main" id="{596BE796-A355-4950-B8C7-9D63AADB563C}"/>
              </a:ext>
            </a:extLst>
          </p:cNvPr>
          <p:cNvSpPr>
            <a:spLocks noGrp="1"/>
          </p:cNvSpPr>
          <p:nvPr>
            <p:ph type="body" idx="10"/>
          </p:nvPr>
        </p:nvSpPr>
        <p:spPr>
          <a:xfrm>
            <a:off x="623889" y="848198"/>
            <a:ext cx="10272712" cy="709141"/>
          </a:xfrm>
          <a:prstGeom prst="rect">
            <a:avLst/>
          </a:prstGeom>
          <a:noFill/>
        </p:spPr>
        <p:txBody>
          <a:bodyPr anchor="t"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991414"/>
              </a:buClr>
              <a:buSzPct val="85000"/>
              <a:buFont typeface="Wingdings" pitchFamily="2" charset="2"/>
              <a:buNone/>
              <a:tabLst/>
              <a:defRPr sz="2000" b="0">
                <a:solidFill>
                  <a:srgbClr val="BD181D"/>
                </a:solidFill>
                <a:latin typeface="Cambria" panose="02040503050406030204" pitchFamily="18" charset="0"/>
                <a:ea typeface="Cambria" panose="020405030504060302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991414"/>
              </a:buClr>
              <a:buSzPct val="85000"/>
              <a:buFont typeface="Wingdings" pitchFamily="2" charset="2"/>
              <a:buNone/>
              <a:tabLst/>
              <a:defRPr/>
            </a:pPr>
            <a:r>
              <a:rPr lang="de-DE" dirty="0"/>
              <a:t>Mastertextformat bearbeiten</a:t>
            </a:r>
          </a:p>
        </p:txBody>
      </p:sp>
      <p:sp>
        <p:nvSpPr>
          <p:cNvPr id="11" name="Titel 19">
            <a:extLst>
              <a:ext uri="{FF2B5EF4-FFF2-40B4-BE49-F238E27FC236}">
                <a16:creationId xmlns:a16="http://schemas.microsoft.com/office/drawing/2014/main" id="{FFD30923-CA9F-42F7-959E-EAFBECEAC8B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3888" y="304113"/>
            <a:ext cx="10272712" cy="288000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bg1"/>
                </a:solidFill>
                <a:latin typeface="Calibri" panose="020F0502020204030204" pitchFamily="34" charset="0"/>
              </a:defRPr>
            </a:lvl1pPr>
          </a:lstStyle>
          <a:p>
            <a:r>
              <a:rPr lang="de-DE" dirty="0"/>
              <a:t>Mastertitelformat bearbeiten </a:t>
            </a:r>
          </a:p>
        </p:txBody>
      </p:sp>
      <p:sp>
        <p:nvSpPr>
          <p:cNvPr id="6" name="Inhaltsplatzhalter 4">
            <a:extLst>
              <a:ext uri="{FF2B5EF4-FFF2-40B4-BE49-F238E27FC236}">
                <a16:creationId xmlns:a16="http://schemas.microsoft.com/office/drawing/2014/main" id="{C0EDBBF9-EF92-4C6E-821B-7D99D854A99E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23887" y="1628776"/>
            <a:ext cx="10272713" cy="4752974"/>
          </a:xfrm>
          <a:prstGeom prst="rect">
            <a:avLst/>
          </a:prstGeom>
        </p:spPr>
        <p:txBody>
          <a:bodyPr/>
          <a:lstStyle>
            <a:lvl1pPr marL="266700" indent="-2667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07F7F"/>
              </a:buClr>
              <a:buFont typeface="Wingdings" panose="05000000000000000000" pitchFamily="2" charset="2"/>
              <a:buNone/>
              <a:defRPr sz="1800">
                <a:solidFill>
                  <a:srgbClr val="000000"/>
                </a:solidFill>
                <a:latin typeface="+mn-lt"/>
              </a:defRPr>
            </a:lvl1pPr>
            <a:lvl2pPr marL="0" marR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07F7F"/>
              </a:buClr>
              <a:buSzPct val="100000"/>
              <a:buFont typeface="Wingdings" panose="05000000000000000000" pitchFamily="2" charset="2"/>
              <a:buNone/>
              <a:tabLst/>
              <a:defRPr sz="1800">
                <a:solidFill>
                  <a:srgbClr val="000000"/>
                </a:solidFill>
                <a:latin typeface="+mn-lt"/>
              </a:defRPr>
            </a:lvl2pPr>
            <a:lvl3pPr marL="533400" indent="-2667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07F7F"/>
              </a:buClr>
              <a:buSzPct val="75000"/>
              <a:buFont typeface="Wingdings" panose="05000000000000000000" pitchFamily="2" charset="2"/>
              <a:buChar char="§"/>
              <a:defRPr sz="1800">
                <a:solidFill>
                  <a:srgbClr val="000000"/>
                </a:solidFill>
                <a:latin typeface="+mn-lt"/>
              </a:defRPr>
            </a:lvl3pPr>
            <a:lvl4pPr marL="723900" indent="-1905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07F7F"/>
              </a:buClr>
              <a:buSzPct val="75000"/>
              <a:buFont typeface="Wingdings" panose="05000000000000000000" pitchFamily="2" charset="2"/>
              <a:buChar char="§"/>
              <a:defRPr sz="1800">
                <a:solidFill>
                  <a:srgbClr val="000000"/>
                </a:solidFill>
                <a:latin typeface="+mn-lt"/>
              </a:defRPr>
            </a:lvl4pPr>
            <a:lvl5pPr marL="533400" indent="-266700">
              <a:buClr>
                <a:srgbClr val="007F7F"/>
              </a:buClr>
              <a:buSzPct val="75000"/>
              <a:buFont typeface="Wingdings" panose="05000000000000000000" pitchFamily="2" charset="2"/>
              <a:buChar char="§"/>
              <a:defRPr sz="1800">
                <a:solidFill>
                  <a:srgbClr val="000000"/>
                </a:solidFill>
                <a:latin typeface="+mn-lt"/>
              </a:defRPr>
            </a:lvl5pPr>
          </a:lstStyle>
          <a:p>
            <a:pPr lvl="0"/>
            <a:r>
              <a:rPr lang="de-DE" dirty="0"/>
              <a:t>Textmasterformat bearbeiten</a:t>
            </a:r>
          </a:p>
        </p:txBody>
      </p:sp>
      <p:cxnSp>
        <p:nvCxnSpPr>
          <p:cNvPr id="13" name="Gerader Verbinder 12">
            <a:extLst>
              <a:ext uri="{FF2B5EF4-FFF2-40B4-BE49-F238E27FC236}">
                <a16:creationId xmlns:a16="http://schemas.microsoft.com/office/drawing/2014/main" id="{33665678-0B52-4588-B14D-01593641598B}"/>
              </a:ext>
            </a:extLst>
          </p:cNvPr>
          <p:cNvCxnSpPr/>
          <p:nvPr userDrawn="1"/>
        </p:nvCxnSpPr>
        <p:spPr>
          <a:xfrm>
            <a:off x="1415480" y="6602115"/>
            <a:ext cx="0" cy="143594"/>
          </a:xfrm>
          <a:prstGeom prst="line">
            <a:avLst/>
          </a:prstGeom>
          <a:ln>
            <a:solidFill>
              <a:srgbClr val="8C8C8C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Foliennummernplatzhalter 5">
            <a:extLst>
              <a:ext uri="{FF2B5EF4-FFF2-40B4-BE49-F238E27FC236}">
                <a16:creationId xmlns:a16="http://schemas.microsoft.com/office/drawing/2014/main" id="{4D9A08CC-8CB4-428C-9DCB-383EB518F4D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415480" y="6492875"/>
            <a:ext cx="72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0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de-DE" i="1" dirty="0">
                <a:solidFill>
                  <a:srgbClr val="8C8C8C"/>
                </a:solidFill>
                <a:cs typeface="Calibri" panose="020F0502020204030204" pitchFamily="34" charset="0"/>
              </a:rPr>
              <a:t>Seite </a:t>
            </a:r>
            <a:fld id="{7C8CC180-21C8-46DF-9D79-26A4901F925C}" type="slidenum">
              <a:rPr lang="de-DE" i="1" smtClean="0">
                <a:solidFill>
                  <a:srgbClr val="8C8C8C"/>
                </a:solidFill>
                <a:cs typeface="Calibri" panose="020F0502020204030204" pitchFamily="34" charset="0"/>
              </a:rPr>
              <a:pPr>
                <a:defRPr/>
              </a:pPr>
              <a:t>‹Nr.›</a:t>
            </a:fld>
            <a:endParaRPr lang="de-DE" i="1" dirty="0">
              <a:solidFill>
                <a:srgbClr val="8C8C8C"/>
              </a:solidFill>
              <a:cs typeface="Calibri" panose="020F0502020204030204" pitchFamily="34" charset="0"/>
            </a:endParaRPr>
          </a:p>
        </p:txBody>
      </p:sp>
      <p:sp>
        <p:nvSpPr>
          <p:cNvPr id="12" name="Datumsplatzhalter 3">
            <a:extLst>
              <a:ext uri="{FF2B5EF4-FFF2-40B4-BE49-F238E27FC236}">
                <a16:creationId xmlns:a16="http://schemas.microsoft.com/office/drawing/2014/main" id="{23157375-5640-4DAD-8F4D-04C2093047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3888" y="6492875"/>
            <a:ext cx="79159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lang="de-DE" sz="1000" i="1" smtClean="0">
                <a:solidFill>
                  <a:srgbClr val="8C8C8C"/>
                </a:solidFill>
                <a:latin typeface="+mn-lt"/>
              </a:defRPr>
            </a:lvl1pPr>
          </a:lstStyle>
          <a:p>
            <a:r>
              <a:rPr lang="de-DE"/>
              <a:t>11.11.2021</a:t>
            </a:r>
            <a:endParaRPr lang="de-DE" dirty="0"/>
          </a:p>
        </p:txBody>
      </p:sp>
      <p:sp>
        <p:nvSpPr>
          <p:cNvPr id="16" name="Fußzeilenplatzhalter 4">
            <a:extLst>
              <a:ext uri="{FF2B5EF4-FFF2-40B4-BE49-F238E27FC236}">
                <a16:creationId xmlns:a16="http://schemas.microsoft.com/office/drawing/2014/main" id="{DA138F69-72B6-494E-A5CD-798A7F386BC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207568" y="6492875"/>
            <a:ext cx="77524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r>
              <a:rPr lang="de-DE" i="1">
                <a:solidFill>
                  <a:srgbClr val="8C8C8C"/>
                </a:solidFill>
              </a:rPr>
              <a:t>INSPIRE-Infoveranstaltung: Status Evaluierung der INSPIRE-Richtlinie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2328406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Überschrift - ein Inhalt Aufzähl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platzhalter 2">
            <a:extLst>
              <a:ext uri="{FF2B5EF4-FFF2-40B4-BE49-F238E27FC236}">
                <a16:creationId xmlns:a16="http://schemas.microsoft.com/office/drawing/2014/main" id="{596BE796-A355-4950-B8C7-9D63AADB563C}"/>
              </a:ext>
            </a:extLst>
          </p:cNvPr>
          <p:cNvSpPr>
            <a:spLocks noGrp="1"/>
          </p:cNvSpPr>
          <p:nvPr>
            <p:ph type="body" idx="10"/>
          </p:nvPr>
        </p:nvSpPr>
        <p:spPr>
          <a:xfrm>
            <a:off x="623889" y="848198"/>
            <a:ext cx="10272712" cy="691675"/>
          </a:xfrm>
          <a:prstGeom prst="rect">
            <a:avLst/>
          </a:prstGeom>
          <a:noFill/>
        </p:spPr>
        <p:txBody>
          <a:bodyPr anchor="t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000" b="0">
                <a:solidFill>
                  <a:srgbClr val="BD181D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11" name="Titel 19">
            <a:extLst>
              <a:ext uri="{FF2B5EF4-FFF2-40B4-BE49-F238E27FC236}">
                <a16:creationId xmlns:a16="http://schemas.microsoft.com/office/drawing/2014/main" id="{FFD30923-CA9F-42F7-959E-EAFBECEAC8B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3888" y="304113"/>
            <a:ext cx="10272712" cy="288000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bg1"/>
                </a:solidFill>
                <a:latin typeface="Calibri" panose="020F0502020204030204" pitchFamily="34" charset="0"/>
              </a:defRPr>
            </a:lvl1pPr>
          </a:lstStyle>
          <a:p>
            <a:r>
              <a:rPr lang="de-DE" dirty="0"/>
              <a:t>Mastertitelformat bearbeiten </a:t>
            </a:r>
          </a:p>
        </p:txBody>
      </p:sp>
      <p:sp>
        <p:nvSpPr>
          <p:cNvPr id="12" name="Foliennummernplatzhalter 5">
            <a:extLst>
              <a:ext uri="{FF2B5EF4-FFF2-40B4-BE49-F238E27FC236}">
                <a16:creationId xmlns:a16="http://schemas.microsoft.com/office/drawing/2014/main" id="{3B65969B-3340-4393-8494-7B3EA2BFB75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415480" y="6492875"/>
            <a:ext cx="72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0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de-DE" i="1" dirty="0">
                <a:solidFill>
                  <a:srgbClr val="8C8C8C"/>
                </a:solidFill>
                <a:cs typeface="Calibri" panose="020F0502020204030204" pitchFamily="34" charset="0"/>
              </a:rPr>
              <a:t>Seite </a:t>
            </a:r>
            <a:fld id="{7C8CC180-21C8-46DF-9D79-26A4901F925C}" type="slidenum">
              <a:rPr lang="de-DE" i="1" smtClean="0">
                <a:solidFill>
                  <a:srgbClr val="8C8C8C"/>
                </a:solidFill>
                <a:cs typeface="Calibri" panose="020F0502020204030204" pitchFamily="34" charset="0"/>
              </a:rPr>
              <a:pPr>
                <a:defRPr/>
              </a:pPr>
              <a:t>‹Nr.›</a:t>
            </a:fld>
            <a:endParaRPr lang="de-DE" i="1" dirty="0">
              <a:solidFill>
                <a:srgbClr val="8C8C8C"/>
              </a:solidFill>
              <a:cs typeface="Calibri" panose="020F0502020204030204" pitchFamily="34" charset="0"/>
            </a:endParaRPr>
          </a:p>
        </p:txBody>
      </p:sp>
      <p:sp>
        <p:nvSpPr>
          <p:cNvPr id="14" name="Datumsplatzhalter 3">
            <a:extLst>
              <a:ext uri="{FF2B5EF4-FFF2-40B4-BE49-F238E27FC236}">
                <a16:creationId xmlns:a16="http://schemas.microsoft.com/office/drawing/2014/main" id="{258DF8F4-0346-445B-854E-349681E79E9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3888" y="6492875"/>
            <a:ext cx="79159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lang="de-DE" sz="1000" i="1" smtClean="0">
                <a:solidFill>
                  <a:srgbClr val="8C8C8C"/>
                </a:solidFill>
                <a:latin typeface="+mn-lt"/>
              </a:defRPr>
            </a:lvl1pPr>
          </a:lstStyle>
          <a:p>
            <a:r>
              <a:rPr lang="de-DE"/>
              <a:t>11.11.2021</a:t>
            </a:r>
            <a:endParaRPr lang="de-DE" dirty="0"/>
          </a:p>
        </p:txBody>
      </p:sp>
      <p:sp>
        <p:nvSpPr>
          <p:cNvPr id="18" name="Fußzeilenplatzhalter 4">
            <a:extLst>
              <a:ext uri="{FF2B5EF4-FFF2-40B4-BE49-F238E27FC236}">
                <a16:creationId xmlns:a16="http://schemas.microsoft.com/office/drawing/2014/main" id="{A5C551F9-4969-456D-AA49-ED9B26645FC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207568" y="6492875"/>
            <a:ext cx="77524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r>
              <a:rPr lang="de-DE" i="1">
                <a:solidFill>
                  <a:srgbClr val="8C8C8C"/>
                </a:solidFill>
              </a:rPr>
              <a:t>INSPIRE-Infoveranstaltung: Status Evaluierung der INSPIRE-Richtlinie</a:t>
            </a:r>
            <a:endParaRPr lang="de-DE" dirty="0"/>
          </a:p>
        </p:txBody>
      </p:sp>
      <p:sp>
        <p:nvSpPr>
          <p:cNvPr id="9" name="Inhaltsplatzhalter 4">
            <a:extLst>
              <a:ext uri="{FF2B5EF4-FFF2-40B4-BE49-F238E27FC236}">
                <a16:creationId xmlns:a16="http://schemas.microsoft.com/office/drawing/2014/main" id="{7C86A1DA-785B-42D9-87C5-F75FFE83EA8F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23888" y="1628775"/>
            <a:ext cx="10272712" cy="4752975"/>
          </a:xfrm>
          <a:prstGeom prst="rect">
            <a:avLst/>
          </a:prstGeom>
        </p:spPr>
        <p:txBody>
          <a:bodyPr/>
          <a:lstStyle>
            <a:lvl1pPr marL="0" indent="0">
              <a:buClr>
                <a:srgbClr val="007F7F"/>
              </a:buClr>
              <a:buFont typeface="Wingdings" panose="05000000000000000000" pitchFamily="2" charset="2"/>
              <a:buNone/>
              <a:defRPr sz="1800">
                <a:solidFill>
                  <a:srgbClr val="000000"/>
                </a:solidFill>
                <a:latin typeface="+mn-lt"/>
              </a:defRPr>
            </a:lvl1pPr>
            <a:lvl2pPr marL="539750" indent="-360000">
              <a:buClr>
                <a:srgbClr val="007F7F"/>
              </a:buClr>
              <a:buSzPct val="75000"/>
              <a:buFont typeface="Wingdings" panose="05000000000000000000" pitchFamily="2" charset="2"/>
              <a:buChar char="§"/>
              <a:defRPr sz="1800">
                <a:solidFill>
                  <a:srgbClr val="000000"/>
                </a:solidFill>
                <a:latin typeface="+mn-lt"/>
              </a:defRPr>
            </a:lvl2pPr>
            <a:lvl3pPr marL="720000" indent="-360000">
              <a:buClr>
                <a:srgbClr val="007F7F"/>
              </a:buClr>
              <a:buSzPct val="75000"/>
              <a:buFont typeface="Wingdings" panose="05000000000000000000" pitchFamily="2" charset="2"/>
              <a:buChar char="§"/>
              <a:defRPr sz="1800">
                <a:solidFill>
                  <a:srgbClr val="000000"/>
                </a:solidFill>
                <a:latin typeface="+mn-lt"/>
              </a:defRPr>
            </a:lvl3pPr>
            <a:lvl4pPr marL="900000" indent="-360000">
              <a:buClr>
                <a:srgbClr val="007F7F"/>
              </a:buClr>
              <a:buSzPct val="75000"/>
              <a:buFont typeface="Wingdings" panose="05000000000000000000" pitchFamily="2" charset="2"/>
              <a:buChar char="§"/>
              <a:defRPr sz="1800">
                <a:solidFill>
                  <a:srgbClr val="000000"/>
                </a:solidFill>
                <a:latin typeface="+mn-lt"/>
              </a:defRPr>
            </a:lvl4pPr>
            <a:lvl5pPr marL="1080000" indent="-360000">
              <a:buClr>
                <a:srgbClr val="007F7F"/>
              </a:buClr>
              <a:buSzPct val="75000"/>
              <a:buFont typeface="Wingdings" panose="05000000000000000000" pitchFamily="2" charset="2"/>
              <a:buChar char="§"/>
              <a:defRPr sz="1800">
                <a:solidFill>
                  <a:srgbClr val="000000"/>
                </a:solidFill>
                <a:latin typeface="+mn-lt"/>
              </a:defRPr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223273903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Überschrift -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19">
            <a:extLst>
              <a:ext uri="{FF2B5EF4-FFF2-40B4-BE49-F238E27FC236}">
                <a16:creationId xmlns:a16="http://schemas.microsoft.com/office/drawing/2014/main" id="{C7DE7D33-19D3-4836-9D22-46C842FE722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3888" y="304113"/>
            <a:ext cx="10272712" cy="288000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bg1"/>
                </a:solidFill>
                <a:latin typeface="Calibri" panose="020F0502020204030204" pitchFamily="34" charset="0"/>
              </a:defRPr>
            </a:lvl1pPr>
          </a:lstStyle>
          <a:p>
            <a:r>
              <a:rPr lang="de-DE" dirty="0"/>
              <a:t>Mastertitelformat bearbeiten </a:t>
            </a:r>
          </a:p>
        </p:txBody>
      </p:sp>
      <p:sp>
        <p:nvSpPr>
          <p:cNvPr id="11" name="Inhaltsplatzhalter 4">
            <a:extLst>
              <a:ext uri="{FF2B5EF4-FFF2-40B4-BE49-F238E27FC236}">
                <a16:creationId xmlns:a16="http://schemas.microsoft.com/office/drawing/2014/main" id="{A271F587-D1BA-40E4-9BC6-A08B450B7B96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623888" y="1628776"/>
            <a:ext cx="7200000" cy="475297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07F7F"/>
              </a:buClr>
              <a:buFont typeface="Wingdings" panose="05000000000000000000" pitchFamily="2" charset="2"/>
              <a:buNone/>
              <a:defRPr sz="1800">
                <a:solidFill>
                  <a:srgbClr val="000000"/>
                </a:solidFill>
                <a:latin typeface="+mn-lt"/>
              </a:defRPr>
            </a:lvl1pPr>
            <a:lvl2pPr marL="539750" indent="-360000">
              <a:lnSpc>
                <a:spcPct val="100000"/>
              </a:lnSpc>
              <a:buClr>
                <a:srgbClr val="007F7F"/>
              </a:buClr>
              <a:buSzPct val="75000"/>
              <a:buFont typeface="Wingdings" panose="05000000000000000000" pitchFamily="2" charset="2"/>
              <a:buChar char="§"/>
              <a:defRPr sz="1800">
                <a:solidFill>
                  <a:srgbClr val="000000"/>
                </a:solidFill>
                <a:latin typeface="+mn-lt"/>
              </a:defRPr>
            </a:lvl2pPr>
            <a:lvl3pPr marL="720000" indent="-360000">
              <a:lnSpc>
                <a:spcPct val="100000"/>
              </a:lnSpc>
              <a:buClr>
                <a:srgbClr val="007F7F"/>
              </a:buClr>
              <a:buSzPct val="75000"/>
              <a:buFont typeface="Wingdings" panose="05000000000000000000" pitchFamily="2" charset="2"/>
              <a:buChar char="§"/>
              <a:defRPr sz="1800">
                <a:solidFill>
                  <a:srgbClr val="000000"/>
                </a:solidFill>
                <a:latin typeface="+mn-lt"/>
              </a:defRPr>
            </a:lvl3pPr>
            <a:lvl4pPr marL="900000" indent="-360000">
              <a:lnSpc>
                <a:spcPct val="100000"/>
              </a:lnSpc>
              <a:buClr>
                <a:srgbClr val="007F7F"/>
              </a:buClr>
              <a:buSzPct val="75000"/>
              <a:buFont typeface="Wingdings" panose="05000000000000000000" pitchFamily="2" charset="2"/>
              <a:buChar char="§"/>
              <a:defRPr sz="1800">
                <a:solidFill>
                  <a:srgbClr val="000000"/>
                </a:solidFill>
                <a:latin typeface="+mn-lt"/>
              </a:defRPr>
            </a:lvl4pPr>
            <a:lvl5pPr marL="1080000" indent="-360000">
              <a:lnSpc>
                <a:spcPct val="100000"/>
              </a:lnSpc>
              <a:buClr>
                <a:srgbClr val="007F7F"/>
              </a:buClr>
              <a:buSzPct val="75000"/>
              <a:buFont typeface="Wingdings" panose="05000000000000000000" pitchFamily="2" charset="2"/>
              <a:buChar char="§"/>
              <a:defRPr sz="1800">
                <a:solidFill>
                  <a:srgbClr val="000000"/>
                </a:solidFill>
                <a:latin typeface="+mn-lt"/>
              </a:defRPr>
            </a:lvl5pPr>
          </a:lstStyle>
          <a:p>
            <a:pPr lvl="0"/>
            <a:r>
              <a:rPr lang="de-DE" dirty="0"/>
              <a:t>Textmasterformat bearbeiten</a:t>
            </a:r>
          </a:p>
        </p:txBody>
      </p:sp>
      <p:sp>
        <p:nvSpPr>
          <p:cNvPr id="7" name="Textplatzhalter 2">
            <a:extLst>
              <a:ext uri="{FF2B5EF4-FFF2-40B4-BE49-F238E27FC236}">
                <a16:creationId xmlns:a16="http://schemas.microsoft.com/office/drawing/2014/main" id="{5FCB7D8D-1E52-4896-82AC-3073E0978A6E}"/>
              </a:ext>
            </a:extLst>
          </p:cNvPr>
          <p:cNvSpPr>
            <a:spLocks noGrp="1"/>
          </p:cNvSpPr>
          <p:nvPr>
            <p:ph type="body" idx="10"/>
          </p:nvPr>
        </p:nvSpPr>
        <p:spPr>
          <a:xfrm>
            <a:off x="623889" y="848198"/>
            <a:ext cx="10272712" cy="691675"/>
          </a:xfrm>
          <a:prstGeom prst="rect">
            <a:avLst/>
          </a:prstGeom>
          <a:noFill/>
        </p:spPr>
        <p:txBody>
          <a:bodyPr anchor="t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000" b="0">
                <a:solidFill>
                  <a:srgbClr val="BD181D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12" name="Foliennummernplatzhalter 5">
            <a:extLst>
              <a:ext uri="{FF2B5EF4-FFF2-40B4-BE49-F238E27FC236}">
                <a16:creationId xmlns:a16="http://schemas.microsoft.com/office/drawing/2014/main" id="{4E32CF21-6604-453A-B920-2DFFEC6CCD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415480" y="6492875"/>
            <a:ext cx="72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0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de-DE" i="1" dirty="0">
                <a:solidFill>
                  <a:srgbClr val="8C8C8C"/>
                </a:solidFill>
                <a:cs typeface="Calibri" panose="020F0502020204030204" pitchFamily="34" charset="0"/>
              </a:rPr>
              <a:t>Seite </a:t>
            </a:r>
            <a:fld id="{7C8CC180-21C8-46DF-9D79-26A4901F925C}" type="slidenum">
              <a:rPr lang="de-DE" i="1" smtClean="0">
                <a:solidFill>
                  <a:srgbClr val="8C8C8C"/>
                </a:solidFill>
                <a:cs typeface="Calibri" panose="020F0502020204030204" pitchFamily="34" charset="0"/>
              </a:rPr>
              <a:pPr>
                <a:defRPr/>
              </a:pPr>
              <a:t>‹Nr.›</a:t>
            </a:fld>
            <a:endParaRPr lang="de-DE" i="1" dirty="0">
              <a:solidFill>
                <a:srgbClr val="8C8C8C"/>
              </a:solidFill>
              <a:cs typeface="Calibri" panose="020F0502020204030204" pitchFamily="34" charset="0"/>
            </a:endParaRPr>
          </a:p>
        </p:txBody>
      </p:sp>
      <p:sp>
        <p:nvSpPr>
          <p:cNvPr id="13" name="Datumsplatzhalter 3">
            <a:extLst>
              <a:ext uri="{FF2B5EF4-FFF2-40B4-BE49-F238E27FC236}">
                <a16:creationId xmlns:a16="http://schemas.microsoft.com/office/drawing/2014/main" id="{92E45FE2-3A23-49AF-A8FF-382570F1CF0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3888" y="6492875"/>
            <a:ext cx="79159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lang="de-DE" sz="1000" i="1" smtClean="0">
                <a:solidFill>
                  <a:srgbClr val="8C8C8C"/>
                </a:solidFill>
                <a:latin typeface="+mn-lt"/>
              </a:defRPr>
            </a:lvl1pPr>
          </a:lstStyle>
          <a:p>
            <a:r>
              <a:rPr lang="de-DE"/>
              <a:t>11.11.2021</a:t>
            </a:r>
            <a:endParaRPr lang="de-DE" dirty="0"/>
          </a:p>
        </p:txBody>
      </p:sp>
      <p:sp>
        <p:nvSpPr>
          <p:cNvPr id="15" name="Fußzeilenplatzhalter 4">
            <a:extLst>
              <a:ext uri="{FF2B5EF4-FFF2-40B4-BE49-F238E27FC236}">
                <a16:creationId xmlns:a16="http://schemas.microsoft.com/office/drawing/2014/main" id="{D94D564B-EBB1-4020-BE80-E86F0EDEB83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207568" y="6492875"/>
            <a:ext cx="77524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r>
              <a:rPr lang="de-DE" i="1">
                <a:solidFill>
                  <a:srgbClr val="8C8C8C"/>
                </a:solidFill>
              </a:rPr>
              <a:t>INSPIRE-Infoveranstaltung: Status Evaluierung der INSPIRE-Richtlinie</a:t>
            </a:r>
            <a:endParaRPr lang="de-DE" dirty="0"/>
          </a:p>
        </p:txBody>
      </p:sp>
      <p:sp>
        <p:nvSpPr>
          <p:cNvPr id="16" name="Inhaltsplatzhalter 4">
            <a:extLst>
              <a:ext uri="{FF2B5EF4-FFF2-40B4-BE49-F238E27FC236}">
                <a16:creationId xmlns:a16="http://schemas.microsoft.com/office/drawing/2014/main" id="{3C63DB48-2489-41A9-9B90-B7C80D1E5645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7968330" y="1628775"/>
            <a:ext cx="2928270" cy="504081"/>
          </a:xfrm>
          <a:prstGeom prst="rect">
            <a:avLst/>
          </a:prstGeom>
          <a:solidFill>
            <a:srgbClr val="007F7F"/>
          </a:solidFill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07F7F"/>
              </a:buClr>
              <a:buFont typeface="Wingdings" panose="05000000000000000000" pitchFamily="2" charset="2"/>
              <a:buNone/>
              <a:defRPr sz="1800" b="1">
                <a:solidFill>
                  <a:schemeClr val="bg1"/>
                </a:solidFill>
                <a:latin typeface="+mn-lt"/>
              </a:defRPr>
            </a:lvl1pPr>
            <a:lvl2pPr marL="539750" indent="-360000">
              <a:lnSpc>
                <a:spcPct val="100000"/>
              </a:lnSpc>
              <a:buClr>
                <a:srgbClr val="007F7F"/>
              </a:buClr>
              <a:buSzPct val="75000"/>
              <a:buFont typeface="Wingdings" panose="05000000000000000000" pitchFamily="2" charset="2"/>
              <a:buChar char="§"/>
              <a:defRPr sz="1800">
                <a:solidFill>
                  <a:srgbClr val="000000"/>
                </a:solidFill>
                <a:latin typeface="+mn-lt"/>
              </a:defRPr>
            </a:lvl2pPr>
            <a:lvl3pPr marL="720000" indent="-360000">
              <a:lnSpc>
                <a:spcPct val="100000"/>
              </a:lnSpc>
              <a:buClr>
                <a:srgbClr val="007F7F"/>
              </a:buClr>
              <a:buSzPct val="75000"/>
              <a:buFont typeface="Wingdings" panose="05000000000000000000" pitchFamily="2" charset="2"/>
              <a:buChar char="§"/>
              <a:defRPr sz="1800">
                <a:solidFill>
                  <a:srgbClr val="000000"/>
                </a:solidFill>
                <a:latin typeface="+mn-lt"/>
              </a:defRPr>
            </a:lvl3pPr>
            <a:lvl4pPr marL="900000" indent="-360000">
              <a:lnSpc>
                <a:spcPct val="100000"/>
              </a:lnSpc>
              <a:buClr>
                <a:srgbClr val="007F7F"/>
              </a:buClr>
              <a:buSzPct val="75000"/>
              <a:buFont typeface="Wingdings" panose="05000000000000000000" pitchFamily="2" charset="2"/>
              <a:buChar char="§"/>
              <a:defRPr sz="1800">
                <a:solidFill>
                  <a:srgbClr val="000000"/>
                </a:solidFill>
                <a:latin typeface="+mn-lt"/>
              </a:defRPr>
            </a:lvl4pPr>
            <a:lvl5pPr marL="1080000" indent="-360000">
              <a:lnSpc>
                <a:spcPct val="100000"/>
              </a:lnSpc>
              <a:buClr>
                <a:srgbClr val="007F7F"/>
              </a:buClr>
              <a:buSzPct val="75000"/>
              <a:buFont typeface="Wingdings" panose="05000000000000000000" pitchFamily="2" charset="2"/>
              <a:buChar char="§"/>
              <a:defRPr sz="1800">
                <a:solidFill>
                  <a:srgbClr val="000000"/>
                </a:solidFill>
                <a:latin typeface="+mn-lt"/>
              </a:defRPr>
            </a:lvl5pPr>
          </a:lstStyle>
          <a:p>
            <a:pPr lvl="0"/>
            <a:r>
              <a:rPr lang="de-DE" dirty="0"/>
              <a:t>Textmasterformat bearbeiten</a:t>
            </a:r>
          </a:p>
        </p:txBody>
      </p:sp>
      <p:sp>
        <p:nvSpPr>
          <p:cNvPr id="17" name="Inhaltsplatzhalter 4">
            <a:extLst>
              <a:ext uri="{FF2B5EF4-FFF2-40B4-BE49-F238E27FC236}">
                <a16:creationId xmlns:a16="http://schemas.microsoft.com/office/drawing/2014/main" id="{85AEA0FF-7055-41FB-8CCD-485392B1810A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968330" y="2241517"/>
            <a:ext cx="2928270" cy="4140233"/>
          </a:xfrm>
          <a:prstGeom prst="rect">
            <a:avLst/>
          </a:prstGeom>
        </p:spPr>
        <p:txBody>
          <a:bodyPr/>
          <a:lstStyle>
            <a:lvl1pPr marL="285750" indent="-28575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07F7F"/>
              </a:buClr>
              <a:buFont typeface="Wingdings" panose="05000000000000000000" pitchFamily="2" charset="2"/>
              <a:buChar char="§"/>
              <a:defRPr sz="1800">
                <a:solidFill>
                  <a:srgbClr val="000000"/>
                </a:solidFill>
                <a:latin typeface="+mn-lt"/>
              </a:defRPr>
            </a:lvl1pPr>
            <a:lvl2pPr marL="539750" indent="-360000">
              <a:lnSpc>
                <a:spcPct val="100000"/>
              </a:lnSpc>
              <a:buClr>
                <a:srgbClr val="007F7F"/>
              </a:buClr>
              <a:buSzPct val="75000"/>
              <a:buFont typeface="Wingdings" panose="05000000000000000000" pitchFamily="2" charset="2"/>
              <a:buChar char="§"/>
              <a:defRPr sz="1800">
                <a:solidFill>
                  <a:srgbClr val="000000"/>
                </a:solidFill>
                <a:latin typeface="+mn-lt"/>
              </a:defRPr>
            </a:lvl2pPr>
            <a:lvl3pPr marL="720000" indent="-360000">
              <a:lnSpc>
                <a:spcPct val="100000"/>
              </a:lnSpc>
              <a:buClr>
                <a:srgbClr val="007F7F"/>
              </a:buClr>
              <a:buSzPct val="75000"/>
              <a:buFont typeface="Wingdings" panose="05000000000000000000" pitchFamily="2" charset="2"/>
              <a:buChar char="§"/>
              <a:defRPr sz="1800">
                <a:solidFill>
                  <a:srgbClr val="000000"/>
                </a:solidFill>
                <a:latin typeface="+mn-lt"/>
              </a:defRPr>
            </a:lvl3pPr>
            <a:lvl4pPr marL="900000" indent="-360000">
              <a:lnSpc>
                <a:spcPct val="100000"/>
              </a:lnSpc>
              <a:buClr>
                <a:srgbClr val="007F7F"/>
              </a:buClr>
              <a:buSzPct val="75000"/>
              <a:buFont typeface="Wingdings" panose="05000000000000000000" pitchFamily="2" charset="2"/>
              <a:buChar char="§"/>
              <a:defRPr sz="1800">
                <a:solidFill>
                  <a:srgbClr val="000000"/>
                </a:solidFill>
                <a:latin typeface="+mn-lt"/>
              </a:defRPr>
            </a:lvl4pPr>
            <a:lvl5pPr marL="1080000" indent="-360000">
              <a:lnSpc>
                <a:spcPct val="100000"/>
              </a:lnSpc>
              <a:buClr>
                <a:srgbClr val="007F7F"/>
              </a:buClr>
              <a:buSzPct val="75000"/>
              <a:buFont typeface="Wingdings" panose="05000000000000000000" pitchFamily="2" charset="2"/>
              <a:buChar char="§"/>
              <a:defRPr sz="1800">
                <a:solidFill>
                  <a:srgbClr val="000000"/>
                </a:solidFill>
                <a:latin typeface="+mn-lt"/>
              </a:defRPr>
            </a:lvl5pPr>
          </a:lstStyle>
          <a:p>
            <a:pPr lvl="0"/>
            <a:r>
              <a:rPr lang="de-DE" dirty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33149830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4929" userDrawn="1">
          <p15:clr>
            <a:srgbClr val="FBAE40"/>
          </p15:clr>
        </p15:guide>
        <p15:guide id="2" pos="5019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hne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9">
            <a:extLst>
              <a:ext uri="{FF2B5EF4-FFF2-40B4-BE49-F238E27FC236}">
                <a16:creationId xmlns:a16="http://schemas.microsoft.com/office/drawing/2014/main" id="{D4ADBC81-D85A-409A-8ED4-C7991EA1D5C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3888" y="304113"/>
            <a:ext cx="10272712" cy="288000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bg1"/>
                </a:solidFill>
                <a:latin typeface="Calibri" panose="020F0502020204030204" pitchFamily="34" charset="0"/>
              </a:defRPr>
            </a:lvl1pPr>
          </a:lstStyle>
          <a:p>
            <a:r>
              <a:rPr lang="de-DE" dirty="0"/>
              <a:t>Mastertitelformat bearbeiten </a:t>
            </a:r>
          </a:p>
        </p:txBody>
      </p:sp>
      <p:sp>
        <p:nvSpPr>
          <p:cNvPr id="8" name="Foliennummernplatzhalter 5">
            <a:extLst>
              <a:ext uri="{FF2B5EF4-FFF2-40B4-BE49-F238E27FC236}">
                <a16:creationId xmlns:a16="http://schemas.microsoft.com/office/drawing/2014/main" id="{361094E4-1D5A-41A8-9D0E-F35673491E5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415480" y="6492875"/>
            <a:ext cx="72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0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de-DE" i="1" dirty="0">
                <a:solidFill>
                  <a:srgbClr val="8C8C8C"/>
                </a:solidFill>
                <a:cs typeface="Calibri" panose="020F0502020204030204" pitchFamily="34" charset="0"/>
              </a:rPr>
              <a:t>Seite </a:t>
            </a:r>
            <a:fld id="{7C8CC180-21C8-46DF-9D79-26A4901F925C}" type="slidenum">
              <a:rPr lang="de-DE" i="1" smtClean="0">
                <a:solidFill>
                  <a:srgbClr val="8C8C8C"/>
                </a:solidFill>
                <a:cs typeface="Calibri" panose="020F0502020204030204" pitchFamily="34" charset="0"/>
              </a:rPr>
              <a:pPr>
                <a:defRPr/>
              </a:pPr>
              <a:t>‹Nr.›</a:t>
            </a:fld>
            <a:endParaRPr lang="de-DE" i="1" dirty="0">
              <a:solidFill>
                <a:srgbClr val="8C8C8C"/>
              </a:solidFill>
              <a:cs typeface="Calibri" panose="020F0502020204030204" pitchFamily="34" charset="0"/>
            </a:endParaRPr>
          </a:p>
        </p:txBody>
      </p:sp>
      <p:sp>
        <p:nvSpPr>
          <p:cNvPr id="12" name="Datumsplatzhalter 3">
            <a:extLst>
              <a:ext uri="{FF2B5EF4-FFF2-40B4-BE49-F238E27FC236}">
                <a16:creationId xmlns:a16="http://schemas.microsoft.com/office/drawing/2014/main" id="{732CF912-C7B5-4323-AC37-96344FEFDE1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3888" y="6492875"/>
            <a:ext cx="79159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lang="de-DE" sz="1000" i="1" smtClean="0">
                <a:solidFill>
                  <a:srgbClr val="8C8C8C"/>
                </a:solidFill>
                <a:latin typeface="+mn-lt"/>
              </a:defRPr>
            </a:lvl1pPr>
          </a:lstStyle>
          <a:p>
            <a:r>
              <a:rPr lang="de-DE"/>
              <a:t>11.11.2021</a:t>
            </a:r>
            <a:endParaRPr lang="de-DE" dirty="0"/>
          </a:p>
        </p:txBody>
      </p:sp>
      <p:sp>
        <p:nvSpPr>
          <p:cNvPr id="13" name="Fußzeilenplatzhalter 4">
            <a:extLst>
              <a:ext uri="{FF2B5EF4-FFF2-40B4-BE49-F238E27FC236}">
                <a16:creationId xmlns:a16="http://schemas.microsoft.com/office/drawing/2014/main" id="{F1468BEC-9AAF-42AF-8DBE-7F5DF1EFF8B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207568" y="6492875"/>
            <a:ext cx="77524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r>
              <a:rPr lang="de-DE" i="1">
                <a:solidFill>
                  <a:srgbClr val="8C8C8C"/>
                </a:solidFill>
              </a:rPr>
              <a:t>INSPIRE-Infoveranstaltung: Status Evaluierung der INSPIRE-Richtlinie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897408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ebex Lizenz-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9">
            <a:extLst>
              <a:ext uri="{FF2B5EF4-FFF2-40B4-BE49-F238E27FC236}">
                <a16:creationId xmlns:a16="http://schemas.microsoft.com/office/drawing/2014/main" id="{D4ADBC81-D85A-409A-8ED4-C7991EA1D5C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3888" y="304113"/>
            <a:ext cx="10272712" cy="288000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bg1"/>
                </a:solidFill>
                <a:latin typeface="Calibri" panose="020F0502020204030204" pitchFamily="34" charset="0"/>
              </a:defRPr>
            </a:lvl1pPr>
          </a:lstStyle>
          <a:p>
            <a:r>
              <a:rPr lang="de-DE" dirty="0"/>
              <a:t>Mastertitelformat bearbeiten </a:t>
            </a:r>
          </a:p>
        </p:txBody>
      </p:sp>
      <p:sp>
        <p:nvSpPr>
          <p:cNvPr id="8" name="Foliennummernplatzhalter 5">
            <a:extLst>
              <a:ext uri="{FF2B5EF4-FFF2-40B4-BE49-F238E27FC236}">
                <a16:creationId xmlns:a16="http://schemas.microsoft.com/office/drawing/2014/main" id="{361094E4-1D5A-41A8-9D0E-F35673491E5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415480" y="6492875"/>
            <a:ext cx="72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0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de-DE" i="1" dirty="0">
                <a:solidFill>
                  <a:srgbClr val="8C8C8C"/>
                </a:solidFill>
                <a:cs typeface="Calibri" panose="020F0502020204030204" pitchFamily="34" charset="0"/>
              </a:rPr>
              <a:t>Seite </a:t>
            </a:r>
            <a:fld id="{7C8CC180-21C8-46DF-9D79-26A4901F925C}" type="slidenum">
              <a:rPr lang="de-DE" i="1" smtClean="0">
                <a:solidFill>
                  <a:srgbClr val="8C8C8C"/>
                </a:solidFill>
                <a:cs typeface="Calibri" panose="020F0502020204030204" pitchFamily="34" charset="0"/>
              </a:rPr>
              <a:pPr>
                <a:defRPr/>
              </a:pPr>
              <a:t>‹Nr.›</a:t>
            </a:fld>
            <a:endParaRPr lang="de-DE" i="1" dirty="0">
              <a:solidFill>
                <a:srgbClr val="8C8C8C"/>
              </a:solidFill>
              <a:cs typeface="Calibri" panose="020F0502020204030204" pitchFamily="34" charset="0"/>
            </a:endParaRPr>
          </a:p>
        </p:txBody>
      </p:sp>
      <p:sp>
        <p:nvSpPr>
          <p:cNvPr id="12" name="Datumsplatzhalter 3">
            <a:extLst>
              <a:ext uri="{FF2B5EF4-FFF2-40B4-BE49-F238E27FC236}">
                <a16:creationId xmlns:a16="http://schemas.microsoft.com/office/drawing/2014/main" id="{732CF912-C7B5-4323-AC37-96344FEFDE1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3888" y="6492875"/>
            <a:ext cx="79159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lang="de-DE" sz="1000" i="1" smtClean="0">
                <a:solidFill>
                  <a:srgbClr val="8C8C8C"/>
                </a:solidFill>
                <a:latin typeface="+mn-lt"/>
              </a:defRPr>
            </a:lvl1pPr>
          </a:lstStyle>
          <a:p>
            <a:r>
              <a:rPr lang="de-DE"/>
              <a:t>11.11.2021</a:t>
            </a:r>
            <a:endParaRPr lang="de-DE" dirty="0"/>
          </a:p>
        </p:txBody>
      </p:sp>
      <p:sp>
        <p:nvSpPr>
          <p:cNvPr id="13" name="Fußzeilenplatzhalter 4">
            <a:extLst>
              <a:ext uri="{FF2B5EF4-FFF2-40B4-BE49-F238E27FC236}">
                <a16:creationId xmlns:a16="http://schemas.microsoft.com/office/drawing/2014/main" id="{F1468BEC-9AAF-42AF-8DBE-7F5DF1EFF8B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207568" y="6492875"/>
            <a:ext cx="77524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r>
              <a:rPr lang="de-DE" i="1">
                <a:solidFill>
                  <a:srgbClr val="8C8C8C"/>
                </a:solidFill>
              </a:rPr>
              <a:t>INSPIRE-Infoveranstaltung: Status Evaluierung der INSPIRE-Richtlinie</a:t>
            </a:r>
            <a:endParaRPr lang="de-DE" dirty="0"/>
          </a:p>
        </p:txBody>
      </p:sp>
      <p:pic>
        <p:nvPicPr>
          <p:cNvPr id="6" name="Grafik 5" descr="by-sa.png">
            <a:hlinkClick r:id="rId2"/>
            <a:extLst>
              <a:ext uri="{FF2B5EF4-FFF2-40B4-BE49-F238E27FC236}">
                <a16:creationId xmlns:a16="http://schemas.microsoft.com/office/drawing/2014/main" id="{2A2C8292-2F0F-4330-B013-BEB034A5D20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623888" y="1628800"/>
            <a:ext cx="1515452" cy="533371"/>
          </a:xfrm>
          <a:prstGeom prst="rect">
            <a:avLst/>
          </a:prstGeom>
        </p:spPr>
      </p:pic>
      <p:sp>
        <p:nvSpPr>
          <p:cNvPr id="7" name="Rechteck 6">
            <a:extLst>
              <a:ext uri="{FF2B5EF4-FFF2-40B4-BE49-F238E27FC236}">
                <a16:creationId xmlns:a16="http://schemas.microsoft.com/office/drawing/2014/main" id="{B9DCF3D7-F8FB-4E40-B4D5-A5E106E413BC}"/>
              </a:ext>
            </a:extLst>
          </p:cNvPr>
          <p:cNvSpPr/>
          <p:nvPr userDrawn="1"/>
        </p:nvSpPr>
        <p:spPr>
          <a:xfrm>
            <a:off x="623888" y="2281487"/>
            <a:ext cx="7440612" cy="1632498"/>
          </a:xfrm>
          <a:prstGeom prst="rect">
            <a:avLst/>
          </a:prstGeom>
        </p:spPr>
        <p:txBody>
          <a:bodyPr wrap="square" lIns="0">
            <a:spAutoFit/>
          </a:bodyPr>
          <a:lstStyle/>
          <a:p>
            <a:pPr lvl="0">
              <a:lnSpc>
                <a:spcPct val="114000"/>
              </a:lnSpc>
              <a:spcAft>
                <a:spcPct val="0"/>
              </a:spcAft>
              <a:buClr>
                <a:srgbClr val="007040"/>
              </a:buClr>
              <a:defRPr/>
            </a:pPr>
            <a:r>
              <a:rPr lang="de-DE" dirty="0">
                <a:latin typeface="+mn-lt"/>
                <a:cs typeface="Arial" panose="020B0604020202020204" pitchFamily="34" charset="0"/>
              </a:rPr>
              <a:t>Dieses Video ist lizenziert unter einer Creative Commons Namensnennung – </a:t>
            </a:r>
            <a:r>
              <a:rPr lang="de-DE" dirty="0">
                <a:latin typeface="+mn-lt"/>
              </a:rPr>
              <a:t>Weitergabe unter gleichen Bedingungen </a:t>
            </a:r>
            <a:r>
              <a:rPr lang="de-DE" dirty="0">
                <a:latin typeface="+mn-lt"/>
                <a:cs typeface="Arial" panose="020B0604020202020204" pitchFamily="34" charset="0"/>
              </a:rPr>
              <a:t>Lizenz. </a:t>
            </a:r>
          </a:p>
          <a:p>
            <a:pPr lvl="0">
              <a:lnSpc>
                <a:spcPct val="114000"/>
              </a:lnSpc>
              <a:spcAft>
                <a:spcPct val="0"/>
              </a:spcAft>
              <a:buClr>
                <a:srgbClr val="007040"/>
              </a:buClr>
              <a:defRPr/>
            </a:pPr>
            <a:endParaRPr lang="de-DE" dirty="0">
              <a:latin typeface="+mn-lt"/>
              <a:cs typeface="Arial" panose="020B0604020202020204" pitchFamily="34" charset="0"/>
            </a:endParaRPr>
          </a:p>
          <a:p>
            <a:pPr lvl="0">
              <a:lnSpc>
                <a:spcPct val="114000"/>
              </a:lnSpc>
              <a:spcAft>
                <a:spcPct val="0"/>
              </a:spcAft>
              <a:buClr>
                <a:srgbClr val="007040"/>
              </a:buClr>
              <a:defRPr/>
            </a:pPr>
            <a:r>
              <a:rPr lang="de-DE" dirty="0">
                <a:latin typeface="+mn-lt"/>
                <a:cs typeface="Arial" panose="020B0604020202020204" pitchFamily="34" charset="0"/>
              </a:rPr>
              <a:t>Erstellt von Koordinierungsstelle GDI-DE.</a:t>
            </a:r>
            <a:endParaRPr lang="de-DE" dirty="0">
              <a:latin typeface="+mn-lt"/>
              <a:cs typeface="Calibri" panose="020F0502020204030204" pitchFamily="34" charset="0"/>
            </a:endParaRPr>
          </a:p>
          <a:p>
            <a:endParaRPr lang="de-DE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6554538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hyperlink" Target="http://creativecommons.org/licenses/by-sa/3.0/de/" TargetMode="Externa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hyperlink" Target="http://creativecommons.org/licenses/by-sa/3.0/de/" TargetMode="External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6.jpeg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46CEC389-D502-45AF-BB77-25381E1CA0E8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652" y="21383"/>
            <a:ext cx="4025427" cy="835429"/>
          </a:xfrm>
          <a:prstGeom prst="rect">
            <a:avLst/>
          </a:prstGeom>
        </p:spPr>
      </p:pic>
      <p:sp>
        <p:nvSpPr>
          <p:cNvPr id="2" name="Rechteck 1">
            <a:extLst>
              <a:ext uri="{FF2B5EF4-FFF2-40B4-BE49-F238E27FC236}">
                <a16:creationId xmlns:a16="http://schemas.microsoft.com/office/drawing/2014/main" id="{3060A489-7C8B-46D2-803E-24C5E7C0C25C}"/>
              </a:ext>
            </a:extLst>
          </p:cNvPr>
          <p:cNvSpPr/>
          <p:nvPr userDrawn="1"/>
        </p:nvSpPr>
        <p:spPr bwMode="auto">
          <a:xfrm>
            <a:off x="0" y="836712"/>
            <a:ext cx="12192000" cy="360000"/>
          </a:xfrm>
          <a:prstGeom prst="rect">
            <a:avLst/>
          </a:prstGeom>
          <a:solidFill>
            <a:srgbClr val="BD181D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de-DE" sz="1800" b="0" i="0" u="none" strike="noStrike" cap="none" normalizeH="0" baseline="0">
              <a:ln>
                <a:noFill/>
              </a:ln>
              <a:solidFill>
                <a:srgbClr val="080808"/>
              </a:solidFill>
              <a:effectLst/>
              <a:latin typeface="Arial" charset="0"/>
            </a:endParaRPr>
          </a:p>
        </p:txBody>
      </p:sp>
      <p:cxnSp>
        <p:nvCxnSpPr>
          <p:cNvPr id="1030" name="Gerade Verbindung 14"/>
          <p:cNvCxnSpPr>
            <a:cxnSpLocks noChangeShapeType="1"/>
          </p:cNvCxnSpPr>
          <p:nvPr/>
        </p:nvCxnSpPr>
        <p:spPr bwMode="auto">
          <a:xfrm>
            <a:off x="4572000" y="6572250"/>
            <a:ext cx="1219200" cy="914400"/>
          </a:xfrm>
          <a:prstGeom prst="line">
            <a:avLst/>
          </a:prstGeom>
          <a:noFill/>
          <a:ln w="9525" algn="ctr">
            <a:noFill/>
            <a:round/>
            <a:headEnd/>
            <a:tailEnd/>
          </a:ln>
        </p:spPr>
      </p:cxnSp>
      <p:pic>
        <p:nvPicPr>
          <p:cNvPr id="6" name="Grafik 5" descr="by-sa.png">
            <a:hlinkClick r:id="rId7"/>
            <a:extLst>
              <a:ext uri="{FF2B5EF4-FFF2-40B4-BE49-F238E27FC236}">
                <a16:creationId xmlns:a16="http://schemas.microsoft.com/office/drawing/2014/main" id="{BE6E6EEB-FEA4-422C-90A6-A34A7D739D56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print"/>
          <a:stretch>
            <a:fillRect/>
          </a:stretch>
        </p:blipFill>
        <p:spPr>
          <a:xfrm>
            <a:off x="10532028" y="6628305"/>
            <a:ext cx="364572" cy="12831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703" r:id="rId2"/>
    <p:sldLayoutId id="2147483697" r:id="rId3"/>
    <p:sldLayoutId id="2147483671" r:id="rId4"/>
  </p:sldLayoutIdLst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991414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991414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991414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991414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b="1">
          <a:solidFill>
            <a:srgbClr val="080808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b="1">
          <a:solidFill>
            <a:srgbClr val="080808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b="1">
          <a:solidFill>
            <a:srgbClr val="080808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b="1">
          <a:solidFill>
            <a:srgbClr val="080808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9pPr>
    </p:titleStyle>
    <p:bodyStyle>
      <a:lvl1pPr marL="342900" indent="-342900" algn="l" rtl="0" eaLnBrk="1" fontAlgn="base" hangingPunct="1">
        <a:lnSpc>
          <a:spcPct val="114000"/>
        </a:lnSpc>
        <a:spcBef>
          <a:spcPct val="20000"/>
        </a:spcBef>
        <a:spcAft>
          <a:spcPct val="0"/>
        </a:spcAft>
        <a:buClr>
          <a:srgbClr val="991414"/>
        </a:buClr>
        <a:buSzPct val="85000"/>
        <a:buFont typeface="Wingdings" pitchFamily="2" charset="2"/>
        <a:defRPr sz="2200">
          <a:solidFill>
            <a:srgbClr val="080808"/>
          </a:solidFill>
          <a:latin typeface="Calibri" panose="020F0502020204030204" pitchFamily="34" charset="0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SzPct val="70000"/>
        <a:buFont typeface="Wingdings" pitchFamily="2" charset="2"/>
        <a:buChar char="Ø"/>
        <a:defRPr sz="24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SzPct val="7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SzPct val="70000"/>
        <a:buFont typeface="Wingdings" pitchFamily="2" charset="2"/>
        <a:buChar char="ù"/>
        <a:defRPr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Char char="•"/>
        <a:defRPr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Char char="•"/>
        <a:defRPr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Char char="•"/>
        <a:defRPr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Char char="•"/>
        <a:defRPr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Char char="•"/>
        <a:defRPr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890" userDrawn="1">
          <p15:clr>
            <a:srgbClr val="F26B43"/>
          </p15:clr>
        </p15:guide>
        <p15:guide id="2" pos="211" userDrawn="1">
          <p15:clr>
            <a:srgbClr val="F26B43"/>
          </p15:clr>
        </p15:guide>
        <p15:guide id="3" pos="7469" userDrawn="1">
          <p15:clr>
            <a:srgbClr val="F26B43"/>
          </p15:clr>
        </p15:guide>
        <p15:guide id="4" pos="6698" userDrawn="1">
          <p15:clr>
            <a:srgbClr val="F26B43"/>
          </p15:clr>
        </p15:guide>
        <p15:guide id="5" orient="horz" pos="436" userDrawn="1">
          <p15:clr>
            <a:srgbClr val="F26B43"/>
          </p15:clr>
        </p15:guide>
        <p15:guide id="7" pos="1028" userDrawn="1">
          <p15:clr>
            <a:srgbClr val="F26B43"/>
          </p15:clr>
        </p15:guide>
        <p15:guide id="8" orient="horz" pos="4156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oliennummernplatzhalter 5">
            <a:extLst>
              <a:ext uri="{FF2B5EF4-FFF2-40B4-BE49-F238E27FC236}">
                <a16:creationId xmlns:a16="http://schemas.microsoft.com/office/drawing/2014/main" id="{C9019793-257F-4EC6-A568-50E0F22DA09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415480" y="6492875"/>
            <a:ext cx="72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0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de-DE" i="1" dirty="0">
                <a:solidFill>
                  <a:srgbClr val="8C8C8C"/>
                </a:solidFill>
                <a:cs typeface="Calibri" panose="020F0502020204030204" pitchFamily="34" charset="0"/>
              </a:rPr>
              <a:t>Seite </a:t>
            </a:r>
            <a:fld id="{7C8CC180-21C8-46DF-9D79-26A4901F925C}" type="slidenum">
              <a:rPr lang="de-DE" i="1" smtClean="0">
                <a:solidFill>
                  <a:srgbClr val="8C8C8C"/>
                </a:solidFill>
                <a:cs typeface="Calibri" panose="020F0502020204030204" pitchFamily="34" charset="0"/>
              </a:rPr>
              <a:pPr>
                <a:defRPr/>
              </a:pPr>
              <a:t>‹Nr.›</a:t>
            </a:fld>
            <a:endParaRPr lang="de-DE" i="1" dirty="0">
              <a:solidFill>
                <a:srgbClr val="8C8C8C"/>
              </a:solidFill>
              <a:cs typeface="Calibri" panose="020F0502020204030204" pitchFamily="34" charset="0"/>
            </a:endParaRPr>
          </a:p>
        </p:txBody>
      </p:sp>
      <p:sp>
        <p:nvSpPr>
          <p:cNvPr id="2" name="Rechteck 1">
            <a:extLst>
              <a:ext uri="{FF2B5EF4-FFF2-40B4-BE49-F238E27FC236}">
                <a16:creationId xmlns:a16="http://schemas.microsoft.com/office/drawing/2014/main" id="{3060A489-7C8B-46D2-803E-24C5E7C0C25C}"/>
              </a:ext>
            </a:extLst>
          </p:cNvPr>
          <p:cNvSpPr/>
          <p:nvPr userDrawn="1"/>
        </p:nvSpPr>
        <p:spPr bwMode="auto">
          <a:xfrm>
            <a:off x="0" y="260680"/>
            <a:ext cx="12192000" cy="360000"/>
          </a:xfrm>
          <a:prstGeom prst="rect">
            <a:avLst/>
          </a:prstGeom>
          <a:solidFill>
            <a:srgbClr val="CE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de-DE" sz="1800" b="0" i="0" u="none" strike="noStrike" cap="none" normalizeH="0" baseline="0" dirty="0">
              <a:ln>
                <a:noFill/>
              </a:ln>
              <a:solidFill>
                <a:srgbClr val="080808"/>
              </a:solidFill>
              <a:effectLst/>
              <a:latin typeface="Arial" charset="0"/>
            </a:endParaRPr>
          </a:p>
        </p:txBody>
      </p:sp>
      <p:cxnSp>
        <p:nvCxnSpPr>
          <p:cNvPr id="1030" name="Gerade Verbindung 14"/>
          <p:cNvCxnSpPr>
            <a:cxnSpLocks noChangeShapeType="1"/>
          </p:cNvCxnSpPr>
          <p:nvPr/>
        </p:nvCxnSpPr>
        <p:spPr bwMode="auto">
          <a:xfrm>
            <a:off x="4572000" y="6572250"/>
            <a:ext cx="1219200" cy="914400"/>
          </a:xfrm>
          <a:prstGeom prst="line">
            <a:avLst/>
          </a:prstGeom>
          <a:noFill/>
          <a:ln w="9525" algn="ctr">
            <a:noFill/>
            <a:round/>
            <a:headEnd/>
            <a:tailEnd/>
          </a:ln>
        </p:spPr>
      </p:cxnSp>
      <p:cxnSp>
        <p:nvCxnSpPr>
          <p:cNvPr id="1031" name="Gerade Verbindung 22"/>
          <p:cNvCxnSpPr>
            <a:cxnSpLocks noChangeShapeType="1"/>
          </p:cNvCxnSpPr>
          <p:nvPr/>
        </p:nvCxnSpPr>
        <p:spPr bwMode="auto">
          <a:xfrm>
            <a:off x="1905001" y="857250"/>
            <a:ext cx="1428751" cy="0"/>
          </a:xfrm>
          <a:prstGeom prst="line">
            <a:avLst/>
          </a:prstGeom>
          <a:noFill/>
          <a:ln w="9525" algn="ctr">
            <a:noFill/>
            <a:round/>
            <a:headEnd/>
            <a:tailEnd/>
          </a:ln>
        </p:spPr>
      </p:cxnSp>
      <p:cxnSp>
        <p:nvCxnSpPr>
          <p:cNvPr id="30" name="Gerader Verbinder 29">
            <a:extLst>
              <a:ext uri="{FF2B5EF4-FFF2-40B4-BE49-F238E27FC236}">
                <a16:creationId xmlns:a16="http://schemas.microsoft.com/office/drawing/2014/main" id="{E9B1C152-CC33-4849-A75C-4F82F34B2874}"/>
              </a:ext>
            </a:extLst>
          </p:cNvPr>
          <p:cNvCxnSpPr>
            <a:cxnSpLocks/>
          </p:cNvCxnSpPr>
          <p:nvPr userDrawn="1"/>
        </p:nvCxnSpPr>
        <p:spPr>
          <a:xfrm>
            <a:off x="11002820" y="726038"/>
            <a:ext cx="0" cy="15193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Gerade Verbindung 13">
            <a:extLst>
              <a:ext uri="{FF2B5EF4-FFF2-40B4-BE49-F238E27FC236}">
                <a16:creationId xmlns:a16="http://schemas.microsoft.com/office/drawing/2014/main" id="{7B362052-E1FE-4760-A26E-5B90A888A210}"/>
              </a:ext>
            </a:extLst>
          </p:cNvPr>
          <p:cNvCxnSpPr>
            <a:cxnSpLocks noChangeShapeType="1"/>
          </p:cNvCxnSpPr>
          <p:nvPr userDrawn="1"/>
        </p:nvCxnSpPr>
        <p:spPr bwMode="auto">
          <a:xfrm>
            <a:off x="623392" y="6525344"/>
            <a:ext cx="11234176" cy="0"/>
          </a:xfrm>
          <a:prstGeom prst="line">
            <a:avLst/>
          </a:prstGeom>
          <a:noFill/>
          <a:ln w="6350" algn="ctr">
            <a:solidFill>
              <a:srgbClr val="8C8C8C"/>
            </a:solidFill>
            <a:round/>
            <a:headEnd/>
            <a:tailEnd/>
          </a:ln>
        </p:spPr>
      </p:cxnSp>
      <p:pic>
        <p:nvPicPr>
          <p:cNvPr id="12" name="Grafik 11">
            <a:extLst>
              <a:ext uri="{FF2B5EF4-FFF2-40B4-BE49-F238E27FC236}">
                <a16:creationId xmlns:a16="http://schemas.microsoft.com/office/drawing/2014/main" id="{9F8AA21A-FA7A-41E5-951A-31F63CFE06C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2752" r="6941"/>
          <a:stretch/>
        </p:blipFill>
        <p:spPr>
          <a:xfrm>
            <a:off x="10896600" y="6405040"/>
            <a:ext cx="960438" cy="454604"/>
          </a:xfrm>
          <a:prstGeom prst="rect">
            <a:avLst/>
          </a:prstGeom>
          <a:solidFill>
            <a:srgbClr val="FFFFFF"/>
          </a:solidFill>
        </p:spPr>
      </p:pic>
      <p:cxnSp>
        <p:nvCxnSpPr>
          <p:cNvPr id="7" name="Gerader Verbinder 6">
            <a:extLst>
              <a:ext uri="{FF2B5EF4-FFF2-40B4-BE49-F238E27FC236}">
                <a16:creationId xmlns:a16="http://schemas.microsoft.com/office/drawing/2014/main" id="{2C9BBDD6-30CF-4191-A004-5D215582CE98}"/>
              </a:ext>
            </a:extLst>
          </p:cNvPr>
          <p:cNvCxnSpPr/>
          <p:nvPr userDrawn="1"/>
        </p:nvCxnSpPr>
        <p:spPr>
          <a:xfrm>
            <a:off x="2135560" y="6602115"/>
            <a:ext cx="0" cy="143594"/>
          </a:xfrm>
          <a:prstGeom prst="line">
            <a:avLst/>
          </a:prstGeom>
          <a:ln>
            <a:solidFill>
              <a:srgbClr val="8C8C8C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Gerader Verbinder 17">
            <a:extLst>
              <a:ext uri="{FF2B5EF4-FFF2-40B4-BE49-F238E27FC236}">
                <a16:creationId xmlns:a16="http://schemas.microsoft.com/office/drawing/2014/main" id="{E7AA22AE-5CEE-4D0B-9C81-7AE9FFE38C2D}"/>
              </a:ext>
            </a:extLst>
          </p:cNvPr>
          <p:cNvCxnSpPr/>
          <p:nvPr userDrawn="1"/>
        </p:nvCxnSpPr>
        <p:spPr>
          <a:xfrm>
            <a:off x="1415480" y="6602115"/>
            <a:ext cx="0" cy="143594"/>
          </a:xfrm>
          <a:prstGeom prst="line">
            <a:avLst/>
          </a:prstGeom>
          <a:ln>
            <a:solidFill>
              <a:srgbClr val="8C8C8C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Datumsplatzhalter 3">
            <a:extLst>
              <a:ext uri="{FF2B5EF4-FFF2-40B4-BE49-F238E27FC236}">
                <a16:creationId xmlns:a16="http://schemas.microsoft.com/office/drawing/2014/main" id="{E082E07B-C17B-464B-819B-D7231769CA8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3888" y="6492875"/>
            <a:ext cx="79159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lang="de-DE" sz="1000" i="1" smtClean="0">
                <a:solidFill>
                  <a:srgbClr val="8C8C8C"/>
                </a:solidFill>
                <a:latin typeface="+mn-lt"/>
              </a:defRPr>
            </a:lvl1pPr>
          </a:lstStyle>
          <a:p>
            <a:r>
              <a:rPr lang="de-DE"/>
              <a:t>11.11.2021</a:t>
            </a:r>
            <a:endParaRPr lang="de-DE" dirty="0"/>
          </a:p>
        </p:txBody>
      </p:sp>
      <p:sp>
        <p:nvSpPr>
          <p:cNvPr id="14" name="Fußzeilenplatzhalter 4">
            <a:extLst>
              <a:ext uri="{FF2B5EF4-FFF2-40B4-BE49-F238E27FC236}">
                <a16:creationId xmlns:a16="http://schemas.microsoft.com/office/drawing/2014/main" id="{48309403-7269-4A73-BF0B-041D09A36A1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207568" y="6492875"/>
            <a:ext cx="77524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r>
              <a:rPr lang="de-DE" i="1">
                <a:solidFill>
                  <a:srgbClr val="8C8C8C"/>
                </a:solidFill>
              </a:rPr>
              <a:t>INSPIRE-Infoveranstaltung: Status Evaluierung der INSPIRE-Richtlinie</a:t>
            </a:r>
            <a:endParaRPr lang="de-DE" dirty="0"/>
          </a:p>
        </p:txBody>
      </p:sp>
      <p:pic>
        <p:nvPicPr>
          <p:cNvPr id="15" name="Grafik 14" descr="by-sa.png">
            <a:hlinkClick r:id="rId8"/>
            <a:extLst>
              <a:ext uri="{FF2B5EF4-FFF2-40B4-BE49-F238E27FC236}">
                <a16:creationId xmlns:a16="http://schemas.microsoft.com/office/drawing/2014/main" id="{4F084951-9886-4459-9749-76CC85CEF049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print"/>
          <a:stretch>
            <a:fillRect/>
          </a:stretch>
        </p:blipFill>
        <p:spPr>
          <a:xfrm>
            <a:off x="10532028" y="6628305"/>
            <a:ext cx="364572" cy="1283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13955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1" r:id="rId2"/>
    <p:sldLayoutId id="2147483692" r:id="rId3"/>
    <p:sldLayoutId id="2147483693" r:id="rId4"/>
    <p:sldLayoutId id="2147483705" r:id="rId5"/>
  </p:sldLayoutIdLst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991414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991414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991414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991414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b="1">
          <a:solidFill>
            <a:srgbClr val="080808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b="1">
          <a:solidFill>
            <a:srgbClr val="080808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b="1">
          <a:solidFill>
            <a:srgbClr val="080808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b="1">
          <a:solidFill>
            <a:srgbClr val="080808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9pPr>
    </p:titleStyle>
    <p:bodyStyle>
      <a:lvl1pPr marL="342900" indent="-342900" algn="l" rtl="0" eaLnBrk="1" fontAlgn="base" hangingPunct="1">
        <a:lnSpc>
          <a:spcPct val="114000"/>
        </a:lnSpc>
        <a:spcBef>
          <a:spcPct val="20000"/>
        </a:spcBef>
        <a:spcAft>
          <a:spcPct val="0"/>
        </a:spcAft>
        <a:buClr>
          <a:srgbClr val="991414"/>
        </a:buClr>
        <a:buSzPct val="85000"/>
        <a:buFont typeface="Wingdings" pitchFamily="2" charset="2"/>
        <a:defRPr sz="1800">
          <a:solidFill>
            <a:srgbClr val="080808"/>
          </a:solidFill>
          <a:latin typeface="Calibri" panose="020F0502020204030204" pitchFamily="34" charset="0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SzPct val="70000"/>
        <a:buFont typeface="Wingdings" pitchFamily="2" charset="2"/>
        <a:buChar char="Ø"/>
        <a:defRPr sz="24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SzPct val="7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SzPct val="70000"/>
        <a:buFont typeface="Wingdings" pitchFamily="2" charset="2"/>
        <a:buChar char="ù"/>
        <a:defRPr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Char char="•"/>
        <a:defRPr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Char char="•"/>
        <a:defRPr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Char char="•"/>
        <a:defRPr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Char char="•"/>
        <a:defRPr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Char char="•"/>
        <a:defRPr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4" pos="3613" userDrawn="1">
          <p15:clr>
            <a:srgbClr val="F26B43"/>
          </p15:clr>
        </p15:guide>
        <p15:guide id="5" orient="horz" pos="527" userDrawn="1">
          <p15:clr>
            <a:srgbClr val="F26B43"/>
          </p15:clr>
        </p15:guide>
        <p15:guide id="7" pos="6864" userDrawn="1">
          <p15:clr>
            <a:srgbClr val="F26B43"/>
          </p15:clr>
        </p15:guide>
        <p15:guide id="9" orient="horz" pos="4020" userDrawn="1">
          <p15:clr>
            <a:srgbClr val="F26B43"/>
          </p15:clr>
        </p15:guide>
        <p15:guide id="10" pos="393" userDrawn="1">
          <p15:clr>
            <a:srgbClr val="F26B43"/>
          </p15:clr>
        </p15:guide>
        <p15:guide id="11" pos="3659" userDrawn="1">
          <p15:clr>
            <a:srgbClr val="F26B43"/>
          </p15:clr>
        </p15:guide>
        <p15:guide id="12" pos="3568" userDrawn="1">
          <p15:clr>
            <a:srgbClr val="F26B43"/>
          </p15:clr>
        </p15:guide>
        <p15:guide id="13" orient="horz" pos="981" userDrawn="1">
          <p15:clr>
            <a:srgbClr val="F26B43"/>
          </p15:clr>
        </p15:guide>
        <p15:guide id="14" orient="horz" pos="1026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hyperlink" Target="https://twitter.com/GDI_D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geoportal.de/" TargetMode="External"/><Relationship Id="rId5" Type="http://schemas.openxmlformats.org/officeDocument/2006/relationships/hyperlink" Target="http://www.gdi-de.org/" TargetMode="External"/><Relationship Id="rId4" Type="http://schemas.openxmlformats.org/officeDocument/2006/relationships/image" Target="../media/image9.jp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Untertitel 3">
            <a:extLst>
              <a:ext uri="{FF2B5EF4-FFF2-40B4-BE49-F238E27FC236}">
                <a16:creationId xmlns:a16="http://schemas.microsoft.com/office/drawing/2014/main" id="{0B2CD1B3-0BE8-4A61-9377-ED282A6A9DD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/>
              <a:t>INSPIRE-Infoveranstaltung, 11.11.2021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DD8B6AA8-96D7-468B-8507-E141F80C56B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Daniela Hogrebe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3A844D60-78B0-4134-A15A-7348EE547F6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49093" y="1411729"/>
            <a:ext cx="9000000" cy="1800000"/>
          </a:xfrm>
        </p:spPr>
        <p:txBody>
          <a:bodyPr/>
          <a:lstStyle/>
          <a:p>
            <a:r>
              <a:rPr lang="de-DE" dirty="0"/>
              <a:t>Status Evaluierung INSPIRE-Richtlinie</a:t>
            </a:r>
          </a:p>
        </p:txBody>
      </p:sp>
    </p:spTree>
    <p:extLst>
      <p:ext uri="{BB962C8B-B14F-4D97-AF65-F5344CB8AC3E}">
        <p14:creationId xmlns:p14="http://schemas.microsoft.com/office/powerpoint/2010/main" val="12626560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3">
            <a:extLst>
              <a:ext uri="{FF2B5EF4-FFF2-40B4-BE49-F238E27FC236}">
                <a16:creationId xmlns:a16="http://schemas.microsoft.com/office/drawing/2014/main" id="{E877D5B5-A50D-4628-818D-10C7F4B0946D}"/>
              </a:ext>
            </a:extLst>
          </p:cNvPr>
          <p:cNvPicPr>
            <a:picLocks noGrp="1" noChangeAspect="1" noChangeArrowheads="1"/>
          </p:cNvPicPr>
          <p:nvPr>
            <p:ph type="pic" sz="quarter" idx="16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5469" t="38298" r="-94" b="18171"/>
          <a:stretch/>
        </p:blipFill>
        <p:spPr bwMode="auto">
          <a:xfrm>
            <a:off x="7633" y="1196752"/>
            <a:ext cx="12192000" cy="287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platzhalter 2">
            <a:extLst>
              <a:ext uri="{FF2B5EF4-FFF2-40B4-BE49-F238E27FC236}">
                <a16:creationId xmlns:a16="http://schemas.microsoft.com/office/drawing/2014/main" id="{2B57B23B-38D4-4292-B835-610624AF9E4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de-DE" dirty="0" err="1"/>
              <a:t>Get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grips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climate</a:t>
            </a:r>
            <a:r>
              <a:rPr lang="de-DE" dirty="0"/>
              <a:t> </a:t>
            </a:r>
            <a:r>
              <a:rPr lang="de-DE" dirty="0" err="1"/>
              <a:t>change</a:t>
            </a:r>
            <a:r>
              <a:rPr lang="de-DE" dirty="0"/>
              <a:t>.</a:t>
            </a:r>
          </a:p>
          <a:p>
            <a:r>
              <a:rPr lang="de-DE" dirty="0" err="1"/>
              <a:t>Thank</a:t>
            </a:r>
            <a:r>
              <a:rPr lang="de-DE" dirty="0"/>
              <a:t> </a:t>
            </a:r>
            <a:r>
              <a:rPr lang="de-DE" dirty="0" err="1"/>
              <a:t>you</a:t>
            </a:r>
            <a:r>
              <a:rPr lang="de-DE" dirty="0"/>
              <a:t>! 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565B97B0-6372-4CE8-AEFC-64E463C204D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b="1" dirty="0"/>
              <a:t>Kontakt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EBC0E709-AFB0-4BCB-8CF6-20798E57B52F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de-DE" dirty="0"/>
              <a:t>mail@gdi-de.org</a:t>
            </a:r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C265C12B-2E4D-47C3-ACDB-A72DE4019D75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DE" dirty="0"/>
              <a:t>Tel. +49 (0) 69 6333-258</a:t>
            </a:r>
          </a:p>
        </p:txBody>
      </p:sp>
      <p:pic>
        <p:nvPicPr>
          <p:cNvPr id="14" name="Bildplatzhalter 13">
            <a:extLst>
              <a:ext uri="{FF2B5EF4-FFF2-40B4-BE49-F238E27FC236}">
                <a16:creationId xmlns:a16="http://schemas.microsoft.com/office/drawing/2014/main" id="{97D356F2-0A31-46C9-A34D-3AF325EAD9FC}"/>
              </a:ext>
            </a:extLst>
          </p:cNvPr>
          <p:cNvPicPr>
            <a:picLocks noGrp="1" noChangeAspect="1"/>
          </p:cNvPicPr>
          <p:nvPr>
            <p:ph type="pic" sz="quarter" idx="25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2" r="322"/>
          <a:stretch>
            <a:fillRect/>
          </a:stretch>
        </p:blipFill>
        <p:spPr>
          <a:xfrm>
            <a:off x="8976891" y="4941169"/>
            <a:ext cx="1656184" cy="1656000"/>
          </a:xfrm>
        </p:spPr>
      </p:pic>
      <p:sp>
        <p:nvSpPr>
          <p:cNvPr id="8" name="Textplatzhalter 7">
            <a:extLst>
              <a:ext uri="{FF2B5EF4-FFF2-40B4-BE49-F238E27FC236}">
                <a16:creationId xmlns:a16="http://schemas.microsoft.com/office/drawing/2014/main" id="{879642BC-A055-42BA-92FF-D4F58B3784C9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lang="de-DE" dirty="0"/>
              <a:t>Koordinierungsstelle GDI-DE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063D0EA2-DBDE-4897-A508-816C26B341DA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r>
              <a:rPr lang="de-DE" dirty="0"/>
              <a:t>Bundesamt für Kartographie und Geodäsie</a:t>
            </a:r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7116EA42-0D14-4840-8364-291BC4568676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lang="de-DE" dirty="0"/>
              <a:t>Richard-Strauß-Allee 11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DBD0F82D-EDD1-4BEC-B1C5-A4F026E1C796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r>
              <a:rPr lang="de-DE" dirty="0"/>
              <a:t>60598 Frankfurt</a:t>
            </a:r>
          </a:p>
        </p:txBody>
      </p:sp>
      <p:sp>
        <p:nvSpPr>
          <p:cNvPr id="12" name="Textplatzhalter 11">
            <a:extLst>
              <a:ext uri="{FF2B5EF4-FFF2-40B4-BE49-F238E27FC236}">
                <a16:creationId xmlns:a16="http://schemas.microsoft.com/office/drawing/2014/main" id="{4E0EF56F-FE06-46CB-877B-6D0EF34274EF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r>
              <a:rPr lang="de-DE" dirty="0">
                <a:solidFill>
                  <a:srgbClr val="007F7F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www.gdi-de.org</a:t>
            </a:r>
            <a:r>
              <a:rPr lang="de-DE" dirty="0">
                <a:solidFill>
                  <a:srgbClr val="007F7F"/>
                </a:solidFill>
              </a:rPr>
              <a:t> | </a:t>
            </a:r>
            <a:r>
              <a:rPr lang="de-DE" dirty="0">
                <a:solidFill>
                  <a:srgbClr val="007F7F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www.geoportal.de</a:t>
            </a:r>
            <a:r>
              <a:rPr lang="de-DE" dirty="0">
                <a:solidFill>
                  <a:srgbClr val="007F7F"/>
                </a:solidFill>
              </a:rPr>
              <a:t> | </a:t>
            </a:r>
            <a:r>
              <a:rPr lang="de-DE" dirty="0">
                <a:solidFill>
                  <a:srgbClr val="007F7F"/>
                </a:solidFill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https://twitter.com/GDI_DE</a:t>
            </a:r>
            <a:endParaRPr lang="de-DE" dirty="0">
              <a:solidFill>
                <a:srgbClr val="007F7F"/>
              </a:solidFill>
            </a:endParaRPr>
          </a:p>
        </p:txBody>
      </p:sp>
      <p:sp>
        <p:nvSpPr>
          <p:cNvPr id="16" name="Titel 1">
            <a:extLst>
              <a:ext uri="{FF2B5EF4-FFF2-40B4-BE49-F238E27FC236}">
                <a16:creationId xmlns:a16="http://schemas.microsoft.com/office/drawing/2014/main" id="{6D5107E8-0923-4C7F-9702-9F895DC251CE}"/>
              </a:ext>
            </a:extLst>
          </p:cNvPr>
          <p:cNvSpPr txBox="1">
            <a:spLocks/>
          </p:cNvSpPr>
          <p:nvPr/>
        </p:nvSpPr>
        <p:spPr>
          <a:xfrm>
            <a:off x="1649093" y="1411729"/>
            <a:ext cx="9000000" cy="1800000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99141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99141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99141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99141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b="1">
                <a:solidFill>
                  <a:srgbClr val="08080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b="1">
                <a:solidFill>
                  <a:srgbClr val="08080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b="1">
                <a:solidFill>
                  <a:srgbClr val="08080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b="1">
                <a:solidFill>
                  <a:srgbClr val="08080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9pPr>
          </a:lstStyle>
          <a:p>
            <a:endParaRPr kumimoji="0" lang="de-DE" kern="0" dirty="0"/>
          </a:p>
        </p:txBody>
      </p:sp>
      <p:pic>
        <p:nvPicPr>
          <p:cNvPr id="17" name="Picture 3">
            <a:extLst>
              <a:ext uri="{FF2B5EF4-FFF2-40B4-BE49-F238E27FC236}">
                <a16:creationId xmlns:a16="http://schemas.microsoft.com/office/drawing/2014/main" id="{10D294A8-142B-49CC-89D7-D054563462B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53" t="41569" r="78117" b="18171"/>
          <a:stretch/>
        </p:blipFill>
        <p:spPr bwMode="auto">
          <a:xfrm>
            <a:off x="-1" y="1412874"/>
            <a:ext cx="1659549" cy="26604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007408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nhaltsplatzhalter 10">
            <a:extLst>
              <a:ext uri="{FF2B5EF4-FFF2-40B4-BE49-F238E27FC236}">
                <a16:creationId xmlns:a16="http://schemas.microsoft.com/office/drawing/2014/main" id="{F2A9EAB6-56EA-486D-A30D-E8B872DFA017}"/>
              </a:ext>
            </a:extLst>
          </p:cNvPr>
          <p:cNvPicPr>
            <a:picLocks noGrp="1" noChangeAspect="1"/>
          </p:cNvPicPr>
          <p:nvPr>
            <p:ph sz="quarter" idx="11"/>
          </p:nvPr>
        </p:nvPicPr>
        <p:blipFill>
          <a:blip r:embed="rId2"/>
          <a:stretch>
            <a:fillRect/>
          </a:stretch>
        </p:blipFill>
        <p:spPr>
          <a:xfrm>
            <a:off x="1707356" y="2060848"/>
            <a:ext cx="8105775" cy="3505200"/>
          </a:xfrm>
          <a:prstGeom prst="rect">
            <a:avLst/>
          </a:prstGeom>
        </p:spPr>
      </p:pic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781488-EB81-4EE5-A645-9BD8E849556E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r>
              <a:rPr lang="de-DE" dirty="0"/>
              <a:t>INSPIRE-Richtlinie, Art. 23 </a:t>
            </a:r>
          </a:p>
        </p:txBody>
      </p:sp>
      <p:sp>
        <p:nvSpPr>
          <p:cNvPr id="8" name="Titel 7">
            <a:extLst>
              <a:ext uri="{FF2B5EF4-FFF2-40B4-BE49-F238E27FC236}">
                <a16:creationId xmlns:a16="http://schemas.microsoft.com/office/drawing/2014/main" id="{078F46A8-0538-4F21-B66C-EED316672F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Status Evaluierung der INSPIRE-Richtlinie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5CED7D85-1BB2-4E7F-B8FA-566DC8B5EA0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r>
              <a:rPr lang="de-DE" i="1">
                <a:solidFill>
                  <a:srgbClr val="8C8C8C"/>
                </a:solidFill>
                <a:cs typeface="Calibri" panose="020F0502020204030204" pitchFamily="34" charset="0"/>
              </a:rPr>
              <a:t>Seite </a:t>
            </a:r>
            <a:fld id="{7C8CC180-21C8-46DF-9D79-26A4901F925C}" type="slidenum">
              <a:rPr lang="de-DE" i="1" smtClean="0">
                <a:solidFill>
                  <a:srgbClr val="8C8C8C"/>
                </a:solidFill>
                <a:cs typeface="Calibri" panose="020F0502020204030204" pitchFamily="34" charset="0"/>
              </a:rPr>
              <a:pPr>
                <a:defRPr/>
              </a:pPr>
              <a:t>2</a:t>
            </a:fld>
            <a:endParaRPr lang="de-DE" i="1" dirty="0">
              <a:solidFill>
                <a:srgbClr val="8C8C8C"/>
              </a:solidFill>
              <a:cs typeface="Calibri" panose="020F0502020204030204" pitchFamily="34" charset="0"/>
            </a:endParaRP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47742256-4D48-41A1-AF48-910ED5E0244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/>
              <a:t>11.11.2021</a:t>
            </a:r>
            <a:endParaRPr lang="de-DE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8FBC44D3-B910-49B3-B818-333A89BB3E6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i="1">
                <a:solidFill>
                  <a:srgbClr val="8C8C8C"/>
                </a:solidFill>
              </a:rPr>
              <a:t>INSPIRE-Infoveranstaltung: Status Evaluierung der INSPIRE-Richtlinie</a:t>
            </a:r>
            <a:endParaRPr lang="de-DE" dirty="0"/>
          </a:p>
        </p:txBody>
      </p:sp>
      <p:sp>
        <p:nvSpPr>
          <p:cNvPr id="3" name="Rechteck 2">
            <a:extLst>
              <a:ext uri="{FF2B5EF4-FFF2-40B4-BE49-F238E27FC236}">
                <a16:creationId xmlns:a16="http://schemas.microsoft.com/office/drawing/2014/main" id="{10E36AE6-6FC7-43E6-B2F3-D233E504AA70}"/>
              </a:ext>
            </a:extLst>
          </p:cNvPr>
          <p:cNvSpPr/>
          <p:nvPr/>
        </p:nvSpPr>
        <p:spPr bwMode="auto">
          <a:xfrm>
            <a:off x="1734479" y="3192390"/>
            <a:ext cx="8051527" cy="648072"/>
          </a:xfrm>
          <a:prstGeom prst="rect">
            <a:avLst/>
          </a:prstGeom>
          <a:noFill/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de-DE" sz="1800" b="0" i="0" u="none" strike="noStrike" cap="none" normalizeH="0" baseline="0">
              <a:ln>
                <a:noFill/>
              </a:ln>
              <a:solidFill>
                <a:srgbClr val="080808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63167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781488-EB81-4EE5-A645-9BD8E849556E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r>
              <a:rPr lang="de-DE" dirty="0"/>
              <a:t>Vorgehen</a:t>
            </a:r>
          </a:p>
        </p:txBody>
      </p:sp>
      <p:sp>
        <p:nvSpPr>
          <p:cNvPr id="8" name="Titel 7">
            <a:extLst>
              <a:ext uri="{FF2B5EF4-FFF2-40B4-BE49-F238E27FC236}">
                <a16:creationId xmlns:a16="http://schemas.microsoft.com/office/drawing/2014/main" id="{078F46A8-0538-4F21-B66C-EED316672F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Status Evaluierung der INSPIRE-Richtlinie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5CED7D85-1BB2-4E7F-B8FA-566DC8B5EA0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r>
              <a:rPr lang="de-DE" i="1">
                <a:solidFill>
                  <a:srgbClr val="8C8C8C"/>
                </a:solidFill>
                <a:cs typeface="Calibri" panose="020F0502020204030204" pitchFamily="34" charset="0"/>
              </a:rPr>
              <a:t>Seite </a:t>
            </a:r>
            <a:fld id="{7C8CC180-21C8-46DF-9D79-26A4901F925C}" type="slidenum">
              <a:rPr lang="de-DE" i="1" smtClean="0">
                <a:solidFill>
                  <a:srgbClr val="8C8C8C"/>
                </a:solidFill>
                <a:cs typeface="Calibri" panose="020F0502020204030204" pitchFamily="34" charset="0"/>
              </a:rPr>
              <a:pPr>
                <a:defRPr/>
              </a:pPr>
              <a:t>3</a:t>
            </a:fld>
            <a:endParaRPr lang="de-DE" i="1" dirty="0">
              <a:solidFill>
                <a:srgbClr val="8C8C8C"/>
              </a:solidFill>
              <a:cs typeface="Calibri" panose="020F0502020204030204" pitchFamily="34" charset="0"/>
            </a:endParaRP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47742256-4D48-41A1-AF48-910ED5E0244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/>
              <a:t>11.11.2021</a:t>
            </a:r>
            <a:endParaRPr lang="de-DE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8FBC44D3-B910-49B3-B818-333A89BB3E6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i="1">
                <a:solidFill>
                  <a:srgbClr val="8C8C8C"/>
                </a:solidFill>
              </a:rPr>
              <a:t>INSPIRE-Infoveranstaltung: Status Evaluierung der INSPIRE-Richtlinie</a:t>
            </a:r>
            <a:endParaRPr lang="de-DE" dirty="0"/>
          </a:p>
        </p:txBody>
      </p:sp>
      <p:sp>
        <p:nvSpPr>
          <p:cNvPr id="7" name="Inhaltsplatzhalter 6">
            <a:extLst>
              <a:ext uri="{FF2B5EF4-FFF2-40B4-BE49-F238E27FC236}">
                <a16:creationId xmlns:a16="http://schemas.microsoft.com/office/drawing/2014/main" id="{A81063E3-509F-4C01-A3EE-6CFC71116D54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Evaluierung baut auf der letzten Evaluierung von 2016 („REFIT“) auf.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Betrachtet wird der Zeitraum von </a:t>
            </a:r>
            <a:r>
              <a:rPr lang="de-DE" b="1" dirty="0"/>
              <a:t>2014 bis heute</a:t>
            </a:r>
            <a:r>
              <a:rPr lang="de-DE" dirty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Die Evaluierung erfolgt im Rahmen der Initiative </a:t>
            </a:r>
            <a:r>
              <a:rPr lang="de-DE" b="1" dirty="0"/>
              <a:t>GreenData4All</a:t>
            </a:r>
            <a:r>
              <a:rPr lang="de-DE" dirty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Die Kommission hat ein Konsortium mit einer </a:t>
            </a:r>
            <a:r>
              <a:rPr lang="de-DE" b="1" dirty="0"/>
              <a:t>Begleitstudie</a:t>
            </a:r>
            <a:r>
              <a:rPr lang="de-DE" dirty="0"/>
              <a:t> beauftragt.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Die Begleitstudie wurde im Zeitraum November 2020 bis August 2021 durchgeführt und umfasste:</a:t>
            </a:r>
          </a:p>
          <a:p>
            <a:pPr marL="825500" lvl="1" indent="-285750">
              <a:buFont typeface="Arial" panose="020B0604020202020204" pitchFamily="34" charset="0"/>
              <a:buChar char="•"/>
            </a:pPr>
            <a:r>
              <a:rPr lang="de-DE" dirty="0"/>
              <a:t>Analyse der Monitoring- und Reporting-Ergebnisse der Mitgliedstaaten;</a:t>
            </a:r>
          </a:p>
          <a:p>
            <a:pPr marL="825500" lvl="1" indent="-285750">
              <a:buFont typeface="Arial" panose="020B0604020202020204" pitchFamily="34" charset="0"/>
              <a:buChar char="•"/>
            </a:pPr>
            <a:r>
              <a:rPr lang="de-DE" dirty="0"/>
              <a:t>Interviews mit Focus-Gruppen und anderen Stakeholdern;</a:t>
            </a:r>
          </a:p>
          <a:p>
            <a:pPr marL="825500" lvl="1" indent="-285750">
              <a:buFont typeface="Arial" panose="020B0604020202020204" pitchFamily="34" charset="0"/>
              <a:buChar char="•"/>
            </a:pPr>
            <a:r>
              <a:rPr lang="de-DE" dirty="0"/>
              <a:t>Umfragen (öffentlich und zielgruppenspezifisch).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Die Ergebnisse der Studie fließen in den </a:t>
            </a:r>
            <a:r>
              <a:rPr lang="de-DE" b="1" dirty="0"/>
              <a:t>Evaluierungsbericht</a:t>
            </a:r>
            <a:r>
              <a:rPr lang="de-DE" dirty="0"/>
              <a:t> der Kommission ein (wird voraussichtlich im Februar 2022 in Form eines </a:t>
            </a:r>
            <a:r>
              <a:rPr lang="de-DE" dirty="0" err="1"/>
              <a:t>Staff</a:t>
            </a:r>
            <a:r>
              <a:rPr lang="de-DE" dirty="0"/>
              <a:t> Working </a:t>
            </a:r>
            <a:r>
              <a:rPr lang="de-DE" dirty="0" err="1"/>
              <a:t>Documents</a:t>
            </a:r>
            <a:r>
              <a:rPr lang="de-DE" dirty="0"/>
              <a:t> veröffentlicht).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521867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781488-EB81-4EE5-A645-9BD8E849556E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r>
              <a:rPr lang="de-DE" dirty="0"/>
              <a:t>Erste Ergebnisse</a:t>
            </a:r>
          </a:p>
        </p:txBody>
      </p:sp>
      <p:sp>
        <p:nvSpPr>
          <p:cNvPr id="8" name="Titel 7">
            <a:extLst>
              <a:ext uri="{FF2B5EF4-FFF2-40B4-BE49-F238E27FC236}">
                <a16:creationId xmlns:a16="http://schemas.microsoft.com/office/drawing/2014/main" id="{078F46A8-0538-4F21-B66C-EED316672F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Status Evaluierung der INSPIRE-Richtlinie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5CED7D85-1BB2-4E7F-B8FA-566DC8B5EA0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r>
              <a:rPr lang="de-DE" i="1">
                <a:solidFill>
                  <a:srgbClr val="8C8C8C"/>
                </a:solidFill>
                <a:cs typeface="Calibri" panose="020F0502020204030204" pitchFamily="34" charset="0"/>
              </a:rPr>
              <a:t>Seite </a:t>
            </a:r>
            <a:fld id="{7C8CC180-21C8-46DF-9D79-26A4901F925C}" type="slidenum">
              <a:rPr lang="de-DE" i="1" smtClean="0">
                <a:solidFill>
                  <a:srgbClr val="8C8C8C"/>
                </a:solidFill>
                <a:cs typeface="Calibri" panose="020F0502020204030204" pitchFamily="34" charset="0"/>
              </a:rPr>
              <a:pPr>
                <a:defRPr/>
              </a:pPr>
              <a:t>4</a:t>
            </a:fld>
            <a:endParaRPr lang="de-DE" i="1" dirty="0">
              <a:solidFill>
                <a:srgbClr val="8C8C8C"/>
              </a:solidFill>
              <a:cs typeface="Calibri" panose="020F0502020204030204" pitchFamily="34" charset="0"/>
            </a:endParaRP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47742256-4D48-41A1-AF48-910ED5E0244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/>
              <a:t>11.11.2021</a:t>
            </a:r>
            <a:endParaRPr lang="de-DE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8FBC44D3-B910-49B3-B818-333A89BB3E6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i="1">
                <a:solidFill>
                  <a:srgbClr val="8C8C8C"/>
                </a:solidFill>
              </a:rPr>
              <a:t>INSPIRE-Infoveranstaltung: Status Evaluierung der INSPIRE-Richtlinie</a:t>
            </a:r>
            <a:endParaRPr lang="de-DE" dirty="0"/>
          </a:p>
        </p:txBody>
      </p:sp>
      <p:sp>
        <p:nvSpPr>
          <p:cNvPr id="7" name="Inhaltsplatzhalter 6">
            <a:extLst>
              <a:ext uri="{FF2B5EF4-FFF2-40B4-BE49-F238E27FC236}">
                <a16:creationId xmlns:a16="http://schemas.microsoft.com/office/drawing/2014/main" id="{A81063E3-509F-4C01-A3EE-6CFC71116D54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Insgesamt ist die Umsetzung der INSPIRE-Richtlinie im Vergleich zu 2014 gereift und hat zu einer </a:t>
            </a:r>
            <a:r>
              <a:rPr lang="de-DE" b="1" dirty="0"/>
              <a:t>erhöhten Verfügbarkeit und einem besseren Zugang </a:t>
            </a:r>
            <a:r>
              <a:rPr lang="de-DE" dirty="0"/>
              <a:t>zu Geodaten und -diensten geführt. </a:t>
            </a:r>
            <a:r>
              <a:rPr lang="de-DE" b="1" dirty="0"/>
              <a:t>Dennoch konnte die Richtlinie nicht vollständig umgesetzt werden.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Die INSPIRE-Richtlinie ist zwar noch </a:t>
            </a:r>
            <a:r>
              <a:rPr lang="de-DE" b="1" dirty="0"/>
              <a:t>weitgehend zweckmäßig</a:t>
            </a:r>
            <a:r>
              <a:rPr lang="de-DE" dirty="0"/>
              <a:t>, aber das Ziel der Harmonisierung und Interoperabilität innerhalb des INSPIRE-Rahmens bringt </a:t>
            </a:r>
            <a:r>
              <a:rPr lang="de-DE" b="1" dirty="0"/>
              <a:t>technische Besonderheiten für Normen mit sich, die zu starr sind, um im Kontext sich weiterentwickelnder Normen und Technologien zukunftsfähig zu sein.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INSPIRE hat die </a:t>
            </a:r>
            <a:r>
              <a:rPr lang="de-DE" b="1" dirty="0"/>
              <a:t>Arbeit der Akteure </a:t>
            </a:r>
            <a:r>
              <a:rPr lang="de-DE" dirty="0"/>
              <a:t>im Bereich der Bereitstellung von Geodaten durch verbesserte Auffindbarkeit, Verfügbarkeit und Zugänglichkeit von Geodaten </a:t>
            </a:r>
            <a:r>
              <a:rPr lang="de-DE" b="1" dirty="0"/>
              <a:t>erleichtert</a:t>
            </a:r>
            <a:r>
              <a:rPr lang="de-DE" dirty="0"/>
              <a:t>. Hinsichtlich der Anforderungen an die Interoperabilität besteht ein </a:t>
            </a:r>
            <a:r>
              <a:rPr lang="de-DE" b="1" dirty="0"/>
              <a:t>Vereinfachungspotenzial</a:t>
            </a:r>
            <a:r>
              <a:rPr lang="de-DE" dirty="0"/>
              <a:t> bei der Umsetzung.</a:t>
            </a:r>
          </a:p>
        </p:txBody>
      </p:sp>
    </p:spTree>
    <p:extLst>
      <p:ext uri="{BB962C8B-B14F-4D97-AF65-F5344CB8AC3E}">
        <p14:creationId xmlns:p14="http://schemas.microsoft.com/office/powerpoint/2010/main" val="28659333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781488-EB81-4EE5-A645-9BD8E849556E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r>
              <a:rPr lang="de-DE" dirty="0"/>
              <a:t>Erste Ergebnisse</a:t>
            </a:r>
          </a:p>
        </p:txBody>
      </p:sp>
      <p:sp>
        <p:nvSpPr>
          <p:cNvPr id="8" name="Titel 7">
            <a:extLst>
              <a:ext uri="{FF2B5EF4-FFF2-40B4-BE49-F238E27FC236}">
                <a16:creationId xmlns:a16="http://schemas.microsoft.com/office/drawing/2014/main" id="{078F46A8-0538-4F21-B66C-EED316672F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Status Evaluierung der INSPIRE-Richtlinie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5CED7D85-1BB2-4E7F-B8FA-566DC8B5EA0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r>
              <a:rPr lang="de-DE" i="1">
                <a:solidFill>
                  <a:srgbClr val="8C8C8C"/>
                </a:solidFill>
                <a:cs typeface="Calibri" panose="020F0502020204030204" pitchFamily="34" charset="0"/>
              </a:rPr>
              <a:t>Seite </a:t>
            </a:r>
            <a:fld id="{7C8CC180-21C8-46DF-9D79-26A4901F925C}" type="slidenum">
              <a:rPr lang="de-DE" i="1" smtClean="0">
                <a:solidFill>
                  <a:srgbClr val="8C8C8C"/>
                </a:solidFill>
                <a:cs typeface="Calibri" panose="020F0502020204030204" pitchFamily="34" charset="0"/>
              </a:rPr>
              <a:pPr>
                <a:defRPr/>
              </a:pPr>
              <a:t>5</a:t>
            </a:fld>
            <a:endParaRPr lang="de-DE" i="1" dirty="0">
              <a:solidFill>
                <a:srgbClr val="8C8C8C"/>
              </a:solidFill>
              <a:cs typeface="Calibri" panose="020F0502020204030204" pitchFamily="34" charset="0"/>
            </a:endParaRP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47742256-4D48-41A1-AF48-910ED5E0244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/>
              <a:t>11.11.2021</a:t>
            </a:r>
            <a:endParaRPr lang="de-DE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8FBC44D3-B910-49B3-B818-333A89BB3E6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i="1">
                <a:solidFill>
                  <a:srgbClr val="8C8C8C"/>
                </a:solidFill>
              </a:rPr>
              <a:t>INSPIRE-Infoveranstaltung: Status Evaluierung der INSPIRE-Richtlinie</a:t>
            </a:r>
            <a:endParaRPr lang="de-DE" dirty="0"/>
          </a:p>
        </p:txBody>
      </p:sp>
      <p:sp>
        <p:nvSpPr>
          <p:cNvPr id="7" name="Inhaltsplatzhalter 6">
            <a:extLst>
              <a:ext uri="{FF2B5EF4-FFF2-40B4-BE49-F238E27FC236}">
                <a16:creationId xmlns:a16="http://schemas.microsoft.com/office/drawing/2014/main" id="{A81063E3-509F-4C01-A3EE-6CFC71116D54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INSPIRE steht rechtlich </a:t>
            </a:r>
            <a:r>
              <a:rPr lang="de-DE" b="1" dirty="0"/>
              <a:t>im Einklang mit der Umweltberichterstattung </a:t>
            </a:r>
            <a:r>
              <a:rPr lang="de-DE" dirty="0"/>
              <a:t>und mit anderen relevanten Bereichen der EU-Politik. Die INSPIRE-Richtlinie </a:t>
            </a:r>
            <a:r>
              <a:rPr lang="de-DE" b="1" dirty="0"/>
              <a:t>unterstützt die Umsetzung Umweltinformations-richtlinie und der Open-Data-Richtlinie</a:t>
            </a:r>
            <a:r>
              <a:rPr lang="de-DE" dirty="0"/>
              <a:t>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Der </a:t>
            </a:r>
            <a:r>
              <a:rPr lang="de-DE" b="1" dirty="0"/>
              <a:t>Mehrwert</a:t>
            </a:r>
            <a:r>
              <a:rPr lang="de-DE" dirty="0"/>
              <a:t> der Richtlinie besteht hauptsächlich in der Förderung der gemeinsamen Datennutzung, der Einrichtung von Verwaltungsstrukturen, der Erreichung von EU-weiter Interoperabilität, der Freigabe öffentlicher Daten, der Verbesserung der Transparenz und der Schaffung eines Pools von Fachwissen auf EU-Ebene.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Der wichtige EU-Mehrwert der Richtlinie kann durch ihre wirksame Positionierung in der entstehenden europäischen Data-</a:t>
            </a:r>
            <a:r>
              <a:rPr lang="de-DE" dirty="0" err="1"/>
              <a:t>Governance</a:t>
            </a:r>
            <a:r>
              <a:rPr lang="de-DE" dirty="0"/>
              <a:t>-Landschaft beibehalten und weiter ausgebaut werden, damit sie zu einer der </a:t>
            </a:r>
            <a:r>
              <a:rPr lang="de-DE" b="1" dirty="0"/>
              <a:t>wichtigsten Triebkräfte für den kommenden Green-Deal-Datenraum </a:t>
            </a:r>
            <a:r>
              <a:rPr lang="de-DE" dirty="0"/>
              <a:t>wird.</a:t>
            </a:r>
          </a:p>
        </p:txBody>
      </p:sp>
    </p:spTree>
    <p:extLst>
      <p:ext uri="{BB962C8B-B14F-4D97-AF65-F5344CB8AC3E}">
        <p14:creationId xmlns:p14="http://schemas.microsoft.com/office/powerpoint/2010/main" val="14685865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781488-EB81-4EE5-A645-9BD8E849556E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r>
              <a:rPr lang="de-DE" dirty="0"/>
              <a:t>Empfehlungen</a:t>
            </a:r>
          </a:p>
        </p:txBody>
      </p:sp>
      <p:sp>
        <p:nvSpPr>
          <p:cNvPr id="8" name="Titel 7">
            <a:extLst>
              <a:ext uri="{FF2B5EF4-FFF2-40B4-BE49-F238E27FC236}">
                <a16:creationId xmlns:a16="http://schemas.microsoft.com/office/drawing/2014/main" id="{078F46A8-0538-4F21-B66C-EED316672F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Status Evaluierung der INSPIRE-Richtlinie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5CED7D85-1BB2-4E7F-B8FA-566DC8B5EA0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r>
              <a:rPr lang="de-DE" i="1">
                <a:solidFill>
                  <a:srgbClr val="8C8C8C"/>
                </a:solidFill>
                <a:cs typeface="Calibri" panose="020F0502020204030204" pitchFamily="34" charset="0"/>
              </a:rPr>
              <a:t>Seite </a:t>
            </a:r>
            <a:fld id="{7C8CC180-21C8-46DF-9D79-26A4901F925C}" type="slidenum">
              <a:rPr lang="de-DE" i="1" smtClean="0">
                <a:solidFill>
                  <a:srgbClr val="8C8C8C"/>
                </a:solidFill>
                <a:cs typeface="Calibri" panose="020F0502020204030204" pitchFamily="34" charset="0"/>
              </a:rPr>
              <a:pPr>
                <a:defRPr/>
              </a:pPr>
              <a:t>6</a:t>
            </a:fld>
            <a:endParaRPr lang="de-DE" i="1" dirty="0">
              <a:solidFill>
                <a:srgbClr val="8C8C8C"/>
              </a:solidFill>
              <a:cs typeface="Calibri" panose="020F0502020204030204" pitchFamily="34" charset="0"/>
            </a:endParaRP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47742256-4D48-41A1-AF48-910ED5E0244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/>
              <a:t>11.11.2021</a:t>
            </a:r>
            <a:endParaRPr lang="de-DE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8FBC44D3-B910-49B3-B818-333A89BB3E6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i="1">
                <a:solidFill>
                  <a:srgbClr val="8C8C8C"/>
                </a:solidFill>
              </a:rPr>
              <a:t>INSPIRE-Infoveranstaltung: Status Evaluierung der INSPIRE-Richtlinie</a:t>
            </a:r>
            <a:endParaRPr lang="de-DE" dirty="0"/>
          </a:p>
        </p:txBody>
      </p:sp>
      <p:sp>
        <p:nvSpPr>
          <p:cNvPr id="7" name="Inhaltsplatzhalter 6">
            <a:extLst>
              <a:ext uri="{FF2B5EF4-FFF2-40B4-BE49-F238E27FC236}">
                <a16:creationId xmlns:a16="http://schemas.microsoft.com/office/drawing/2014/main" id="{A81063E3-509F-4C01-A3EE-6CFC71116D54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b="1" dirty="0"/>
              <a:t>INSPIRE-Richtlinie überarbeiten </a:t>
            </a:r>
          </a:p>
          <a:p>
            <a:pPr marL="825500" lvl="1" indent="-285750">
              <a:buFont typeface="Wingdings" panose="05000000000000000000" pitchFamily="2" charset="2"/>
              <a:buChar char="Ø"/>
            </a:pPr>
            <a:r>
              <a:rPr lang="de-DE" dirty="0"/>
              <a:t>vollständige Kohärenz, Unterstützung neuer digitaler und datenbezogener Rechtsvorschriften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b="1" dirty="0"/>
              <a:t>verbliebene Umsetzungslücken in den Mitgliedstaaten schließen</a:t>
            </a:r>
          </a:p>
          <a:p>
            <a:pPr marL="825500" lvl="1" indent="-285750">
              <a:buFont typeface="Wingdings" panose="05000000000000000000" pitchFamily="2" charset="2"/>
              <a:buChar char="Ø"/>
            </a:pPr>
            <a:r>
              <a:rPr lang="de-DE" dirty="0"/>
              <a:t>Verfügbarkeit und Interoperabilität verbessern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b="1" dirty="0"/>
              <a:t>neue Datenquellen einbeziehen </a:t>
            </a:r>
            <a:r>
              <a:rPr lang="de-DE" dirty="0"/>
              <a:t>(3D, </a:t>
            </a:r>
            <a:r>
              <a:rPr lang="de-DE" dirty="0" err="1"/>
              <a:t>Linked</a:t>
            </a:r>
            <a:r>
              <a:rPr lang="de-DE" dirty="0"/>
              <a:t> Data, Sensordaten, Citizen Science ...) </a:t>
            </a:r>
          </a:p>
          <a:p>
            <a:pPr marL="825500" lvl="1" indent="-285750">
              <a:buFont typeface="Wingdings" panose="05000000000000000000" pitchFamily="2" charset="2"/>
              <a:buChar char="Ø"/>
            </a:pPr>
            <a:r>
              <a:rPr lang="de-DE" dirty="0">
                <a:sym typeface="Wingdings" panose="05000000000000000000" pitchFamily="2" charset="2"/>
              </a:rPr>
              <a:t>Informationsbedarf besser decken, Ziele des Europäischen Green Deal erreichen</a:t>
            </a: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weitere Umsetzung (Verfügbarkeit von Daten und Diensten, Zugänglichkeit und Interoperabilität) </a:t>
            </a:r>
            <a:r>
              <a:rPr lang="de-DE" b="1" dirty="0"/>
              <a:t>nutzergetrieben</a:t>
            </a:r>
            <a:r>
              <a:rPr lang="de-DE" dirty="0"/>
              <a:t> gestalten</a:t>
            </a:r>
          </a:p>
          <a:p>
            <a:pPr marL="825500" lvl="1" indent="-285750">
              <a:buFont typeface="Wingdings" panose="05000000000000000000" pitchFamily="2" charset="2"/>
              <a:buChar char="Ø"/>
            </a:pPr>
            <a:r>
              <a:rPr lang="de-DE" dirty="0"/>
              <a:t>EU-Mehrwert der Infrastruktur und ihr Kosten-Nutzen-Verhältnis verbessern</a:t>
            </a:r>
          </a:p>
        </p:txBody>
      </p:sp>
    </p:spTree>
    <p:extLst>
      <p:ext uri="{BB962C8B-B14F-4D97-AF65-F5344CB8AC3E}">
        <p14:creationId xmlns:p14="http://schemas.microsoft.com/office/powerpoint/2010/main" val="35995144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781488-EB81-4EE5-A645-9BD8E849556E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r>
              <a:rPr lang="de-DE" dirty="0" err="1"/>
              <a:t>Lessons</a:t>
            </a:r>
            <a:r>
              <a:rPr lang="de-DE" dirty="0"/>
              <a:t> </a:t>
            </a:r>
            <a:r>
              <a:rPr lang="de-DE" dirty="0" err="1"/>
              <a:t>learned</a:t>
            </a:r>
            <a:endParaRPr lang="de-DE" dirty="0"/>
          </a:p>
        </p:txBody>
      </p:sp>
      <p:sp>
        <p:nvSpPr>
          <p:cNvPr id="8" name="Titel 7">
            <a:extLst>
              <a:ext uri="{FF2B5EF4-FFF2-40B4-BE49-F238E27FC236}">
                <a16:creationId xmlns:a16="http://schemas.microsoft.com/office/drawing/2014/main" id="{078F46A8-0538-4F21-B66C-EED316672F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Status Evaluierung der INSPIRE-Richtlinie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5CED7D85-1BB2-4E7F-B8FA-566DC8B5EA0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r>
              <a:rPr lang="de-DE" i="1">
                <a:solidFill>
                  <a:srgbClr val="8C8C8C"/>
                </a:solidFill>
                <a:cs typeface="Calibri" panose="020F0502020204030204" pitchFamily="34" charset="0"/>
              </a:rPr>
              <a:t>Seite </a:t>
            </a:r>
            <a:fld id="{7C8CC180-21C8-46DF-9D79-26A4901F925C}" type="slidenum">
              <a:rPr lang="de-DE" i="1" smtClean="0">
                <a:solidFill>
                  <a:srgbClr val="8C8C8C"/>
                </a:solidFill>
                <a:cs typeface="Calibri" panose="020F0502020204030204" pitchFamily="34" charset="0"/>
              </a:rPr>
              <a:pPr>
                <a:defRPr/>
              </a:pPr>
              <a:t>7</a:t>
            </a:fld>
            <a:endParaRPr lang="de-DE" i="1" dirty="0">
              <a:solidFill>
                <a:srgbClr val="8C8C8C"/>
              </a:solidFill>
              <a:cs typeface="Calibri" panose="020F0502020204030204" pitchFamily="34" charset="0"/>
            </a:endParaRP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47742256-4D48-41A1-AF48-910ED5E0244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/>
              <a:t>11.11.2021</a:t>
            </a:r>
            <a:endParaRPr lang="de-DE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8FBC44D3-B910-49B3-B818-333A89BB3E6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i="1">
                <a:solidFill>
                  <a:srgbClr val="8C8C8C"/>
                </a:solidFill>
              </a:rPr>
              <a:t>INSPIRE-Infoveranstaltung: Status Evaluierung der INSPIRE-Richtlinie</a:t>
            </a:r>
            <a:endParaRPr lang="de-DE" dirty="0"/>
          </a:p>
        </p:txBody>
      </p:sp>
      <p:sp>
        <p:nvSpPr>
          <p:cNvPr id="7" name="Inhaltsplatzhalter 6">
            <a:extLst>
              <a:ext uri="{FF2B5EF4-FFF2-40B4-BE49-F238E27FC236}">
                <a16:creationId xmlns:a16="http://schemas.microsoft.com/office/drawing/2014/main" id="{A81063E3-509F-4C01-A3EE-6CFC71116D54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Der Rechtsrahmen sollte </a:t>
            </a:r>
            <a:r>
              <a:rPr lang="de-DE" b="1" dirty="0"/>
              <a:t>technologieneutral</a:t>
            </a:r>
            <a:r>
              <a:rPr lang="de-DE" dirty="0"/>
              <a:t> sein. Die umsetzenden Stellen sollten die Möglichkeit und die Freiheit haben, kosteneffiziente Werkzeuge einzusetzen, die den neuesten Stand der Technik nutzen, um Daten auf benutzerfreundliche Weise gemeinsam zu nutzen.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Es sind </a:t>
            </a:r>
            <a:r>
              <a:rPr lang="de-DE" b="1" dirty="0"/>
              <a:t>weitere Aktivitäten erforderlich</a:t>
            </a:r>
            <a:r>
              <a:rPr lang="de-DE" dirty="0"/>
              <a:t>, </a:t>
            </a:r>
          </a:p>
          <a:p>
            <a:pPr marL="825500" lvl="1" indent="-285750">
              <a:buFont typeface="Arial" panose="020B0604020202020204" pitchFamily="34" charset="0"/>
              <a:buChar char="•"/>
            </a:pPr>
            <a:r>
              <a:rPr lang="de-DE" dirty="0"/>
              <a:t>um die Bedingungen für die Wiederverwendung von Daten und die Lizenzierung zu standardisieren, </a:t>
            </a:r>
          </a:p>
          <a:p>
            <a:pPr marL="825500" lvl="1" indent="-285750">
              <a:buFont typeface="Arial" panose="020B0604020202020204" pitchFamily="34" charset="0"/>
              <a:buChar char="•"/>
            </a:pPr>
            <a:r>
              <a:rPr lang="de-DE" dirty="0"/>
              <a:t>den Rechtsrahmen flexibler zu gestalten, um ihn zukunfts- und technologiefest zu machen, </a:t>
            </a:r>
          </a:p>
          <a:p>
            <a:pPr marL="825500" lvl="1" indent="-285750">
              <a:buFont typeface="Arial" panose="020B0604020202020204" pitchFamily="34" charset="0"/>
              <a:buChar char="•"/>
            </a:pPr>
            <a:r>
              <a:rPr lang="de-DE" dirty="0"/>
              <a:t>und die minimalen Interoperabilitätsmechanismen weiter zu vereinfachen, um ein ausgewogenes Kosten-Nutzen-Verhältnis zu erreichen.</a:t>
            </a:r>
          </a:p>
        </p:txBody>
      </p:sp>
    </p:spTree>
    <p:extLst>
      <p:ext uri="{BB962C8B-B14F-4D97-AF65-F5344CB8AC3E}">
        <p14:creationId xmlns:p14="http://schemas.microsoft.com/office/powerpoint/2010/main" val="9687814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781488-EB81-4EE5-A645-9BD8E849556E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r>
              <a:rPr lang="de-DE" dirty="0"/>
              <a:t>Nächste Schritte</a:t>
            </a:r>
          </a:p>
        </p:txBody>
      </p:sp>
      <p:sp>
        <p:nvSpPr>
          <p:cNvPr id="8" name="Titel 7">
            <a:extLst>
              <a:ext uri="{FF2B5EF4-FFF2-40B4-BE49-F238E27FC236}">
                <a16:creationId xmlns:a16="http://schemas.microsoft.com/office/drawing/2014/main" id="{078F46A8-0538-4F21-B66C-EED316672F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Status Evaluierung der INSPIRE-Richtlinie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5CED7D85-1BB2-4E7F-B8FA-566DC8B5EA0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r>
              <a:rPr lang="de-DE" i="1">
                <a:solidFill>
                  <a:srgbClr val="8C8C8C"/>
                </a:solidFill>
                <a:cs typeface="Calibri" panose="020F0502020204030204" pitchFamily="34" charset="0"/>
              </a:rPr>
              <a:t>Seite </a:t>
            </a:r>
            <a:fld id="{7C8CC180-21C8-46DF-9D79-26A4901F925C}" type="slidenum">
              <a:rPr lang="de-DE" i="1" smtClean="0">
                <a:solidFill>
                  <a:srgbClr val="8C8C8C"/>
                </a:solidFill>
                <a:cs typeface="Calibri" panose="020F0502020204030204" pitchFamily="34" charset="0"/>
              </a:rPr>
              <a:pPr>
                <a:defRPr/>
              </a:pPr>
              <a:t>8</a:t>
            </a:fld>
            <a:endParaRPr lang="de-DE" i="1" dirty="0">
              <a:solidFill>
                <a:srgbClr val="8C8C8C"/>
              </a:solidFill>
              <a:cs typeface="Calibri" panose="020F0502020204030204" pitchFamily="34" charset="0"/>
            </a:endParaRP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47742256-4D48-41A1-AF48-910ED5E0244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/>
              <a:t>11.11.2021</a:t>
            </a:r>
            <a:endParaRPr lang="de-DE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8FBC44D3-B910-49B3-B818-333A89BB3E6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i="1">
                <a:solidFill>
                  <a:srgbClr val="8C8C8C"/>
                </a:solidFill>
              </a:rPr>
              <a:t>INSPIRE-Infoveranstaltung: Status Evaluierung der INSPIRE-Richtlinie</a:t>
            </a:r>
            <a:endParaRPr lang="de-DE" dirty="0"/>
          </a:p>
        </p:txBody>
      </p:sp>
      <p:sp>
        <p:nvSpPr>
          <p:cNvPr id="7" name="Inhaltsplatzhalter 6">
            <a:extLst>
              <a:ext uri="{FF2B5EF4-FFF2-40B4-BE49-F238E27FC236}">
                <a16:creationId xmlns:a16="http://schemas.microsoft.com/office/drawing/2014/main" id="{A81063E3-509F-4C01-A3EE-6CFC71116D54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Veröffentlichung des </a:t>
            </a:r>
            <a:r>
              <a:rPr lang="de-DE" b="1" dirty="0"/>
              <a:t>Evaluierungsberichtes</a:t>
            </a:r>
            <a:r>
              <a:rPr lang="de-DE" dirty="0"/>
              <a:t> (SWD) im Februar 2022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Politische Bewertung der Ergebnisse kann zu </a:t>
            </a:r>
            <a:r>
              <a:rPr lang="de-DE" b="1" dirty="0"/>
              <a:t>weiteren EU-Maßnahmen </a:t>
            </a:r>
            <a:r>
              <a:rPr lang="de-DE" dirty="0"/>
              <a:t>führen, basierend auf einer </a:t>
            </a:r>
            <a:r>
              <a:rPr lang="de-DE" b="1" dirty="0"/>
              <a:t>Folgenabschätzung</a:t>
            </a:r>
            <a:r>
              <a:rPr lang="de-DE" dirty="0"/>
              <a:t> (Impact Assessment):</a:t>
            </a:r>
          </a:p>
          <a:p>
            <a:pPr marL="825500" lvl="1" indent="-285750">
              <a:buFont typeface="Arial" panose="020B0604020202020204" pitchFamily="34" charset="0"/>
              <a:buChar char="•"/>
            </a:pPr>
            <a:r>
              <a:rPr lang="de-DE" dirty="0"/>
              <a:t>Angleichung des Rechtsrahmens an die neue und kommende Gesetzgebung im Rahmen der europäischen Datenstrategie, z. B. Open-Data-Richtlinie und Data </a:t>
            </a:r>
            <a:r>
              <a:rPr lang="de-DE" dirty="0" err="1"/>
              <a:t>Governance</a:t>
            </a:r>
            <a:r>
              <a:rPr lang="de-DE" dirty="0"/>
              <a:t> Act; </a:t>
            </a:r>
          </a:p>
          <a:p>
            <a:pPr marL="825500" lvl="1" indent="-285750">
              <a:buFont typeface="Arial" panose="020B0604020202020204" pitchFamily="34" charset="0"/>
              <a:buChar char="•"/>
            </a:pPr>
            <a:r>
              <a:rPr lang="de-DE" dirty="0"/>
              <a:t>Modernisierung des Datenregimes im Einklang mit den technologischen und innovativen Möglichkeiten – Grundsatz der Technologieneutralität – </a:t>
            </a:r>
          </a:p>
          <a:p>
            <a:pPr marL="825500" lvl="1" indent="-285750">
              <a:buFont typeface="Arial" panose="020B0604020202020204" pitchFamily="34" charset="0"/>
              <a:buChar char="•"/>
            </a:pPr>
            <a:r>
              <a:rPr lang="de-DE" dirty="0"/>
              <a:t>Ausweitung des Geltungsbereichs der INSPIRE-Richtlinie, um auch nicht-räumliche, „Citizen Science“ und kommerzielle Daten einzubeziehen (aufbauend auf dem Entwurf des Data </a:t>
            </a:r>
            <a:r>
              <a:rPr lang="de-DE" dirty="0" err="1"/>
              <a:t>Governance</a:t>
            </a:r>
            <a:r>
              <a:rPr lang="de-DE" dirty="0"/>
              <a:t> Act) </a:t>
            </a:r>
          </a:p>
          <a:p>
            <a:pPr marL="825500" lvl="1" indent="-285750">
              <a:buFont typeface="Arial" panose="020B0604020202020204" pitchFamily="34" charset="0"/>
              <a:buChar char="•"/>
            </a:pPr>
            <a:r>
              <a:rPr lang="de-DE" dirty="0"/>
              <a:t>...</a:t>
            </a:r>
          </a:p>
        </p:txBody>
      </p:sp>
    </p:spTree>
    <p:extLst>
      <p:ext uri="{BB962C8B-B14F-4D97-AF65-F5344CB8AC3E}">
        <p14:creationId xmlns:p14="http://schemas.microsoft.com/office/powerpoint/2010/main" val="6465016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781488-EB81-4EE5-A645-9BD8E849556E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r>
              <a:rPr lang="de-DE" dirty="0"/>
              <a:t>Revision der INSPIRE-Richtlinie (indikativ)</a:t>
            </a:r>
          </a:p>
        </p:txBody>
      </p:sp>
      <p:sp>
        <p:nvSpPr>
          <p:cNvPr id="8" name="Titel 7">
            <a:extLst>
              <a:ext uri="{FF2B5EF4-FFF2-40B4-BE49-F238E27FC236}">
                <a16:creationId xmlns:a16="http://schemas.microsoft.com/office/drawing/2014/main" id="{078F46A8-0538-4F21-B66C-EED316672F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Status Evaluierung der INSPIRE-Richtlinie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5CED7D85-1BB2-4E7F-B8FA-566DC8B5EA0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r>
              <a:rPr lang="de-DE" i="1">
                <a:solidFill>
                  <a:srgbClr val="8C8C8C"/>
                </a:solidFill>
                <a:cs typeface="Calibri" panose="020F0502020204030204" pitchFamily="34" charset="0"/>
              </a:rPr>
              <a:t>Seite </a:t>
            </a:r>
            <a:fld id="{7C8CC180-21C8-46DF-9D79-26A4901F925C}" type="slidenum">
              <a:rPr lang="de-DE" i="1" smtClean="0">
                <a:solidFill>
                  <a:srgbClr val="8C8C8C"/>
                </a:solidFill>
                <a:cs typeface="Calibri" panose="020F0502020204030204" pitchFamily="34" charset="0"/>
              </a:rPr>
              <a:pPr>
                <a:defRPr/>
              </a:pPr>
              <a:t>9</a:t>
            </a:fld>
            <a:endParaRPr lang="de-DE" i="1" dirty="0">
              <a:solidFill>
                <a:srgbClr val="8C8C8C"/>
              </a:solidFill>
              <a:cs typeface="Calibri" panose="020F0502020204030204" pitchFamily="34" charset="0"/>
            </a:endParaRP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47742256-4D48-41A1-AF48-910ED5E0244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/>
              <a:t>11.11.2021</a:t>
            </a:r>
            <a:endParaRPr lang="de-DE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8FBC44D3-B910-49B3-B818-333A89BB3E6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i="1">
                <a:solidFill>
                  <a:srgbClr val="8C8C8C"/>
                </a:solidFill>
              </a:rPr>
              <a:t>INSPIRE-Infoveranstaltung: Status Evaluierung der INSPIRE-Richtlinie</a:t>
            </a:r>
            <a:endParaRPr lang="de-DE" dirty="0"/>
          </a:p>
        </p:txBody>
      </p:sp>
      <p:sp>
        <p:nvSpPr>
          <p:cNvPr id="7" name="Inhaltsplatzhalter 6">
            <a:extLst>
              <a:ext uri="{FF2B5EF4-FFF2-40B4-BE49-F238E27FC236}">
                <a16:creationId xmlns:a16="http://schemas.microsoft.com/office/drawing/2014/main" id="{A81063E3-509F-4C01-A3EE-6CFC71116D54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>
                <a:solidFill>
                  <a:srgbClr val="007F7F"/>
                </a:solidFill>
              </a:rPr>
              <a:t>November 2021</a:t>
            </a:r>
            <a:r>
              <a:rPr lang="de-DE" dirty="0"/>
              <a:t>: Veröffentlichung der „Inception Impact Assessment Roadmap“ für die öffentliche Konsultation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>
                <a:solidFill>
                  <a:srgbClr val="007F7F"/>
                </a:solidFill>
              </a:rPr>
              <a:t>Januar 2022</a:t>
            </a:r>
            <a:r>
              <a:rPr lang="de-DE" dirty="0"/>
              <a:t>: Start der Studie zur Folgenabschätzung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>
                <a:solidFill>
                  <a:srgbClr val="007F7F"/>
                </a:solidFill>
              </a:rPr>
              <a:t>März 2022</a:t>
            </a:r>
            <a:r>
              <a:rPr lang="de-DE" dirty="0"/>
              <a:t>: Öffentliche Konsultation</a:t>
            </a:r>
          </a:p>
        </p:txBody>
      </p:sp>
    </p:spTree>
    <p:extLst>
      <p:ext uri="{BB962C8B-B14F-4D97-AF65-F5344CB8AC3E}">
        <p14:creationId xmlns:p14="http://schemas.microsoft.com/office/powerpoint/2010/main" val="3757168454"/>
      </p:ext>
    </p:extLst>
  </p:cSld>
  <p:clrMapOvr>
    <a:masterClrMapping/>
  </p:clrMapOvr>
</p:sld>
</file>

<file path=ppt/theme/theme1.xml><?xml version="1.0" encoding="utf-8"?>
<a:theme xmlns:a="http://schemas.openxmlformats.org/drawingml/2006/main" name="GDI_DE_100617">
  <a:themeElements>
    <a:clrScheme name="GDI-DE">
      <a:dk1>
        <a:srgbClr val="3C3C3C"/>
      </a:dk1>
      <a:lt1>
        <a:sysClr val="window" lastClr="FFFFFF"/>
      </a:lt1>
      <a:dk2>
        <a:srgbClr val="007F7F"/>
      </a:dk2>
      <a:lt2>
        <a:srgbClr val="E8E8E8"/>
      </a:lt2>
      <a:accent1>
        <a:srgbClr val="BD181D"/>
      </a:accent1>
      <a:accent2>
        <a:srgbClr val="007F7F"/>
      </a:accent2>
      <a:accent3>
        <a:srgbClr val="3C3C3C"/>
      </a:accent3>
      <a:accent4>
        <a:srgbClr val="595151"/>
      </a:accent4>
      <a:accent5>
        <a:srgbClr val="8C8C8C"/>
      </a:accent5>
      <a:accent6>
        <a:srgbClr val="E8E8E8"/>
      </a:accent6>
      <a:hlink>
        <a:srgbClr val="007F7F"/>
      </a:hlink>
      <a:folHlink>
        <a:srgbClr val="007F7F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E0000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1800" b="0" i="0" u="none" strike="noStrike" cap="none" normalizeH="0" baseline="0" smtClean="0">
            <a:ln>
              <a:noFill/>
            </a:ln>
            <a:solidFill>
              <a:srgbClr val="080808"/>
            </a:solidFill>
            <a:effectLst/>
            <a:latin typeface="Arial" charset="0"/>
          </a:defRPr>
        </a:defPPr>
      </a:lstStyle>
    </a:spDef>
    <a:lnDef>
      <a:spPr/>
      <a:bodyPr/>
      <a:lstStyle/>
      <a:style>
        <a:lnRef idx="1">
          <a:schemeClr val="dk1"/>
        </a:lnRef>
        <a:fillRef idx="0">
          <a:schemeClr val="dk1"/>
        </a:fillRef>
        <a:effectRef idx="0">
          <a:schemeClr val="dk1"/>
        </a:effectRef>
        <a:fontRef idx="minor">
          <a:schemeClr val="tx1"/>
        </a:fontRef>
      </a:style>
    </a:lnDef>
  </a:objectDefaults>
  <a:extraClrSchemeLst>
    <a:extraClrScheme>
      <a:clrScheme name="Larissa-Design 1">
        <a:dk1>
          <a:srgbClr val="9D9475"/>
        </a:dk1>
        <a:lt1>
          <a:srgbClr val="333333"/>
        </a:lt1>
        <a:dk2>
          <a:srgbClr val="333300"/>
        </a:dk2>
        <a:lt2>
          <a:srgbClr val="333333"/>
        </a:lt2>
        <a:accent1>
          <a:srgbClr val="B3C39F"/>
        </a:accent1>
        <a:accent2>
          <a:srgbClr val="DCD9CE"/>
        </a:accent2>
        <a:accent3>
          <a:srgbClr val="ADADAA"/>
        </a:accent3>
        <a:accent4>
          <a:srgbClr val="2A2A2A"/>
        </a:accent4>
        <a:accent5>
          <a:srgbClr val="D6DECD"/>
        </a:accent5>
        <a:accent6>
          <a:srgbClr val="C7C4BA"/>
        </a:accent6>
        <a:hlink>
          <a:srgbClr val="CC9900"/>
        </a:hlink>
        <a:folHlink>
          <a:srgbClr val="ADA68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issa-Design 2">
        <a:dk1>
          <a:srgbClr val="00264C"/>
        </a:dk1>
        <a:lt1>
          <a:srgbClr val="FFFFE9"/>
        </a:lt1>
        <a:dk2>
          <a:srgbClr val="333333"/>
        </a:dk2>
        <a:lt2>
          <a:srgbClr val="333333"/>
        </a:lt2>
        <a:accent1>
          <a:srgbClr val="78C0B2"/>
        </a:accent1>
        <a:accent2>
          <a:srgbClr val="262D4C"/>
        </a:accent2>
        <a:accent3>
          <a:srgbClr val="FFFFF2"/>
        </a:accent3>
        <a:accent4>
          <a:srgbClr val="001F40"/>
        </a:accent4>
        <a:accent5>
          <a:srgbClr val="BEDCD5"/>
        </a:accent5>
        <a:accent6>
          <a:srgbClr val="212844"/>
        </a:accent6>
        <a:hlink>
          <a:srgbClr val="598BBD"/>
        </a:hlink>
        <a:folHlink>
          <a:srgbClr val="4D4D4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3">
        <a:dk1>
          <a:srgbClr val="000000"/>
        </a:dk1>
        <a:lt1>
          <a:srgbClr val="F8F8F8"/>
        </a:lt1>
        <a:dk2>
          <a:srgbClr val="333333"/>
        </a:dk2>
        <a:lt2>
          <a:srgbClr val="5F5F5F"/>
        </a:lt2>
        <a:accent1>
          <a:srgbClr val="DDDDDD"/>
        </a:accent1>
        <a:accent2>
          <a:srgbClr val="808080"/>
        </a:accent2>
        <a:accent3>
          <a:srgbClr val="FBFBFB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5F5F5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4">
        <a:dk1>
          <a:srgbClr val="00264C"/>
        </a:dk1>
        <a:lt1>
          <a:srgbClr val="FFFFFF"/>
        </a:lt1>
        <a:dk2>
          <a:srgbClr val="333333"/>
        </a:dk2>
        <a:lt2>
          <a:srgbClr val="2E697E"/>
        </a:lt2>
        <a:accent1>
          <a:srgbClr val="BAC8AA"/>
        </a:accent1>
        <a:accent2>
          <a:srgbClr val="6E9883"/>
        </a:accent2>
        <a:accent3>
          <a:srgbClr val="FFFFFF"/>
        </a:accent3>
        <a:accent4>
          <a:srgbClr val="001F40"/>
        </a:accent4>
        <a:accent5>
          <a:srgbClr val="D9E0D2"/>
        </a:accent5>
        <a:accent6>
          <a:srgbClr val="638976"/>
        </a:accent6>
        <a:hlink>
          <a:srgbClr val="CC9900"/>
        </a:hlink>
        <a:folHlink>
          <a:srgbClr val="7DAEC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5">
        <a:dk1>
          <a:srgbClr val="20374E"/>
        </a:dk1>
        <a:lt1>
          <a:srgbClr val="DCE4D2"/>
        </a:lt1>
        <a:dk2>
          <a:srgbClr val="333333"/>
        </a:dk2>
        <a:lt2>
          <a:srgbClr val="524C46"/>
        </a:lt2>
        <a:accent1>
          <a:srgbClr val="C9C491"/>
        </a:accent1>
        <a:accent2>
          <a:srgbClr val="8A776A"/>
        </a:accent2>
        <a:accent3>
          <a:srgbClr val="EBEFE5"/>
        </a:accent3>
        <a:accent4>
          <a:srgbClr val="1A2D41"/>
        </a:accent4>
        <a:accent5>
          <a:srgbClr val="E1DEC7"/>
        </a:accent5>
        <a:accent6>
          <a:srgbClr val="7D6B5F"/>
        </a:accent6>
        <a:hlink>
          <a:srgbClr val="67895F"/>
        </a:hlink>
        <a:folHlink>
          <a:srgbClr val="4D4D4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Template_GDI-DE_Präsentation_DE_16-9.potx" id="{9E2A1468-C14B-4D64-9526-260E9366DBF6}" vid="{1FCFB9A5-5767-49E1-9D31-AE2E5C9F6F7D}"/>
    </a:ext>
  </a:extLst>
</a:theme>
</file>

<file path=ppt/theme/theme2.xml><?xml version="1.0" encoding="utf-8"?>
<a:theme xmlns:a="http://schemas.openxmlformats.org/drawingml/2006/main" name="1_GDI_DE_100617">
  <a:themeElements>
    <a:clrScheme name="GDI-DE Präsentation">
      <a:dk1>
        <a:srgbClr val="8C8C8C"/>
      </a:dk1>
      <a:lt1>
        <a:sysClr val="window" lastClr="FFFFFF"/>
      </a:lt1>
      <a:dk2>
        <a:srgbClr val="007F7F"/>
      </a:dk2>
      <a:lt2>
        <a:srgbClr val="FFFFFF"/>
      </a:lt2>
      <a:accent1>
        <a:srgbClr val="BD181D"/>
      </a:accent1>
      <a:accent2>
        <a:srgbClr val="007F7F"/>
      </a:accent2>
      <a:accent3>
        <a:srgbClr val="3C3C3C"/>
      </a:accent3>
      <a:accent4>
        <a:srgbClr val="595151"/>
      </a:accent4>
      <a:accent5>
        <a:srgbClr val="8C8C8C"/>
      </a:accent5>
      <a:accent6>
        <a:srgbClr val="E8E8E8"/>
      </a:accent6>
      <a:hlink>
        <a:srgbClr val="007F7F"/>
      </a:hlink>
      <a:folHlink>
        <a:srgbClr val="007F7F"/>
      </a:folHlink>
    </a:clrScheme>
    <a:fontScheme name="GDI-DE">
      <a:majorFont>
        <a:latin typeface="Cambria"/>
        <a:ea typeface=""/>
        <a:cs typeface=""/>
      </a:majorFont>
      <a:minorFont>
        <a:latin typeface="Calibri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E0000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1800" b="0" i="0" u="none" strike="noStrike" cap="none" normalizeH="0" baseline="0" smtClean="0">
            <a:ln>
              <a:noFill/>
            </a:ln>
            <a:solidFill>
              <a:srgbClr val="080808"/>
            </a:solidFill>
            <a:effectLst/>
            <a:latin typeface="Arial" charset="0"/>
          </a:defRPr>
        </a:defPPr>
      </a:lstStyle>
    </a:spDef>
    <a:lnDef>
      <a:spPr/>
      <a:bodyPr/>
      <a:lstStyle/>
      <a:style>
        <a:lnRef idx="1">
          <a:schemeClr val="dk1"/>
        </a:lnRef>
        <a:fillRef idx="0">
          <a:schemeClr val="dk1"/>
        </a:fillRef>
        <a:effectRef idx="0">
          <a:schemeClr val="dk1"/>
        </a:effectRef>
        <a:fontRef idx="minor">
          <a:schemeClr val="tx1"/>
        </a:fontRef>
      </a:style>
    </a:lnDef>
  </a:objectDefaults>
  <a:extraClrSchemeLst>
    <a:extraClrScheme>
      <a:clrScheme name="Larissa-Design 1">
        <a:dk1>
          <a:srgbClr val="9D9475"/>
        </a:dk1>
        <a:lt1>
          <a:srgbClr val="333333"/>
        </a:lt1>
        <a:dk2>
          <a:srgbClr val="333300"/>
        </a:dk2>
        <a:lt2>
          <a:srgbClr val="333333"/>
        </a:lt2>
        <a:accent1>
          <a:srgbClr val="B3C39F"/>
        </a:accent1>
        <a:accent2>
          <a:srgbClr val="DCD9CE"/>
        </a:accent2>
        <a:accent3>
          <a:srgbClr val="ADADAA"/>
        </a:accent3>
        <a:accent4>
          <a:srgbClr val="2A2A2A"/>
        </a:accent4>
        <a:accent5>
          <a:srgbClr val="D6DECD"/>
        </a:accent5>
        <a:accent6>
          <a:srgbClr val="C7C4BA"/>
        </a:accent6>
        <a:hlink>
          <a:srgbClr val="CC9900"/>
        </a:hlink>
        <a:folHlink>
          <a:srgbClr val="ADA68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issa-Design 2">
        <a:dk1>
          <a:srgbClr val="00264C"/>
        </a:dk1>
        <a:lt1>
          <a:srgbClr val="FFFFE9"/>
        </a:lt1>
        <a:dk2>
          <a:srgbClr val="333333"/>
        </a:dk2>
        <a:lt2>
          <a:srgbClr val="333333"/>
        </a:lt2>
        <a:accent1>
          <a:srgbClr val="78C0B2"/>
        </a:accent1>
        <a:accent2>
          <a:srgbClr val="262D4C"/>
        </a:accent2>
        <a:accent3>
          <a:srgbClr val="FFFFF2"/>
        </a:accent3>
        <a:accent4>
          <a:srgbClr val="001F40"/>
        </a:accent4>
        <a:accent5>
          <a:srgbClr val="BEDCD5"/>
        </a:accent5>
        <a:accent6>
          <a:srgbClr val="212844"/>
        </a:accent6>
        <a:hlink>
          <a:srgbClr val="598BBD"/>
        </a:hlink>
        <a:folHlink>
          <a:srgbClr val="4D4D4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3">
        <a:dk1>
          <a:srgbClr val="000000"/>
        </a:dk1>
        <a:lt1>
          <a:srgbClr val="F8F8F8"/>
        </a:lt1>
        <a:dk2>
          <a:srgbClr val="333333"/>
        </a:dk2>
        <a:lt2>
          <a:srgbClr val="5F5F5F"/>
        </a:lt2>
        <a:accent1>
          <a:srgbClr val="DDDDDD"/>
        </a:accent1>
        <a:accent2>
          <a:srgbClr val="808080"/>
        </a:accent2>
        <a:accent3>
          <a:srgbClr val="FBFBFB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5F5F5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4">
        <a:dk1>
          <a:srgbClr val="00264C"/>
        </a:dk1>
        <a:lt1>
          <a:srgbClr val="FFFFFF"/>
        </a:lt1>
        <a:dk2>
          <a:srgbClr val="333333"/>
        </a:dk2>
        <a:lt2>
          <a:srgbClr val="2E697E"/>
        </a:lt2>
        <a:accent1>
          <a:srgbClr val="BAC8AA"/>
        </a:accent1>
        <a:accent2>
          <a:srgbClr val="6E9883"/>
        </a:accent2>
        <a:accent3>
          <a:srgbClr val="FFFFFF"/>
        </a:accent3>
        <a:accent4>
          <a:srgbClr val="001F40"/>
        </a:accent4>
        <a:accent5>
          <a:srgbClr val="D9E0D2"/>
        </a:accent5>
        <a:accent6>
          <a:srgbClr val="638976"/>
        </a:accent6>
        <a:hlink>
          <a:srgbClr val="CC9900"/>
        </a:hlink>
        <a:folHlink>
          <a:srgbClr val="7DAEC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5">
        <a:dk1>
          <a:srgbClr val="20374E"/>
        </a:dk1>
        <a:lt1>
          <a:srgbClr val="DCE4D2"/>
        </a:lt1>
        <a:dk2>
          <a:srgbClr val="333333"/>
        </a:dk2>
        <a:lt2>
          <a:srgbClr val="524C46"/>
        </a:lt2>
        <a:accent1>
          <a:srgbClr val="C9C491"/>
        </a:accent1>
        <a:accent2>
          <a:srgbClr val="8A776A"/>
        </a:accent2>
        <a:accent3>
          <a:srgbClr val="EBEFE5"/>
        </a:accent3>
        <a:accent4>
          <a:srgbClr val="1A2D41"/>
        </a:accent4>
        <a:accent5>
          <a:srgbClr val="E1DEC7"/>
        </a:accent5>
        <a:accent6>
          <a:srgbClr val="7D6B5F"/>
        </a:accent6>
        <a:hlink>
          <a:srgbClr val="67895F"/>
        </a:hlink>
        <a:folHlink>
          <a:srgbClr val="4D4D4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Template_GDI-DE_Präsentation_DE_16-9.potx" id="{9E2A1468-C14B-4D64-9526-260E9366DBF6}" vid="{BC0785C8-1343-46A1-B5D1-981DEBCEC549}"/>
    </a:ext>
  </a:extLst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Template_GDI-DE_Präsentation_DE_16-9</Template>
  <TotalTime>0</TotalTime>
  <Words>825</Words>
  <Application>Microsoft Office PowerPoint</Application>
  <PresentationFormat>Breitbild</PresentationFormat>
  <Paragraphs>94</Paragraphs>
  <Slides>10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10</vt:i4>
      </vt:variant>
    </vt:vector>
  </HeadingPairs>
  <TitlesOfParts>
    <vt:vector size="17" baseType="lpstr">
      <vt:lpstr>Arial</vt:lpstr>
      <vt:lpstr>Calibri</vt:lpstr>
      <vt:lpstr>Cambria</vt:lpstr>
      <vt:lpstr>Times New Roman</vt:lpstr>
      <vt:lpstr>Wingdings</vt:lpstr>
      <vt:lpstr>GDI_DE_100617</vt:lpstr>
      <vt:lpstr>1_GDI_DE_100617</vt:lpstr>
      <vt:lpstr>Status Evaluierung INSPIRE-Richtlinie</vt:lpstr>
      <vt:lpstr>Status Evaluierung der INSPIRE-Richtlinie</vt:lpstr>
      <vt:lpstr>Status Evaluierung der INSPIRE-Richtlinie</vt:lpstr>
      <vt:lpstr>Status Evaluierung der INSPIRE-Richtlinie</vt:lpstr>
      <vt:lpstr>Status Evaluierung der INSPIRE-Richtlinie</vt:lpstr>
      <vt:lpstr>Status Evaluierung der INSPIRE-Richtlinie</vt:lpstr>
      <vt:lpstr>Status Evaluierung der INSPIRE-Richtlinie</vt:lpstr>
      <vt:lpstr>Status Evaluierung der INSPIRE-Richtlinie</vt:lpstr>
      <vt:lpstr>Status Evaluierung der INSPIRE-Richtlinie</vt:lpstr>
      <vt:lpstr>PowerPoint-Präsentation</vt:lpstr>
    </vt:vector>
  </TitlesOfParts>
  <Company>BKG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Status Evaluierung INSPIRE-Richtlinie</dc:title>
  <dc:creator>Daniela Hogrebe</dc:creator>
  <cp:lastModifiedBy>Daniela Hogrebe</cp:lastModifiedBy>
  <cp:revision>16</cp:revision>
  <cp:lastPrinted>1601-01-01T00:00:00Z</cp:lastPrinted>
  <dcterms:created xsi:type="dcterms:W3CDTF">2021-11-09T06:48:14Z</dcterms:created>
  <dcterms:modified xsi:type="dcterms:W3CDTF">2021-11-11T06:09:40Z</dcterms:modified>
</cp:coreProperties>
</file>