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845" r:id="rId3"/>
    <p:sldId id="848" r:id="rId4"/>
    <p:sldId id="844" r:id="rId5"/>
    <p:sldId id="847" r:id="rId6"/>
    <p:sldId id="274" r:id="rId7"/>
    <p:sldId id="275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xmlns="" r:id="rId27" roundtripDataSignature="AMtx7mgGpktP0UyasAMa3yLUL74g72Nz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9ABFF0-248A-4BE0-A62C-3B73888773A8}" v="6" dt="2022-03-15T09:20:10.3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ia Morrone" userId="42e7ee80b1c20c70" providerId="LiveId" clId="{42F44AFF-A533-466C-9B0C-B06F34E3C901}"/>
    <pc:docChg chg="undo redo custSel addSld delSld modSld">
      <pc:chgData name="Stefania Morrone" userId="42e7ee80b1c20c70" providerId="LiveId" clId="{42F44AFF-A533-466C-9B0C-B06F34E3C901}" dt="2021-07-07T16:16:29.748" v="186" actId="14100"/>
      <pc:docMkLst>
        <pc:docMk/>
      </pc:docMkLst>
      <pc:sldChg chg="modSp del mod">
        <pc:chgData name="Stefania Morrone" userId="42e7ee80b1c20c70" providerId="LiveId" clId="{42F44AFF-A533-466C-9B0C-B06F34E3C901}" dt="2021-07-07T15:49:32.906" v="20" actId="2696"/>
        <pc:sldMkLst>
          <pc:docMk/>
          <pc:sldMk cId="139078089" sldId="836"/>
        </pc:sldMkLst>
        <pc:spChg chg="mod">
          <ac:chgData name="Stefania Morrone" userId="42e7ee80b1c20c70" providerId="LiveId" clId="{42F44AFF-A533-466C-9B0C-B06F34E3C901}" dt="2021-07-07T15:46:39.589" v="1" actId="108"/>
          <ac:spMkLst>
            <pc:docMk/>
            <pc:sldMk cId="139078089" sldId="836"/>
            <ac:spMk id="2" creationId="{B8AB85AD-5EAD-4308-B565-39CE15C3212F}"/>
          </ac:spMkLst>
        </pc:spChg>
        <pc:spChg chg="mod">
          <ac:chgData name="Stefania Morrone" userId="42e7ee80b1c20c70" providerId="LiveId" clId="{42F44AFF-A533-466C-9B0C-B06F34E3C901}" dt="2021-07-07T15:47:35.694" v="4" actId="108"/>
          <ac:spMkLst>
            <pc:docMk/>
            <pc:sldMk cId="139078089" sldId="836"/>
            <ac:spMk id="3" creationId="{D290C36F-87A7-47ED-BB6C-8B5BA46FC599}"/>
          </ac:spMkLst>
        </pc:spChg>
        <pc:picChg chg="mod">
          <ac:chgData name="Stefania Morrone" userId="42e7ee80b1c20c70" providerId="LiveId" clId="{42F44AFF-A533-466C-9B0C-B06F34E3C901}" dt="2021-07-07T15:47:44.265" v="7" actId="1076"/>
          <ac:picMkLst>
            <pc:docMk/>
            <pc:sldMk cId="139078089" sldId="836"/>
            <ac:picMk id="6" creationId="{7848C473-73EB-4697-B11B-A6E3287C5B07}"/>
          </ac:picMkLst>
        </pc:picChg>
      </pc:sldChg>
      <pc:sldChg chg="modSp del mod">
        <pc:chgData name="Stefania Morrone" userId="42e7ee80b1c20c70" providerId="LiveId" clId="{42F44AFF-A533-466C-9B0C-B06F34E3C901}" dt="2021-07-07T15:56:43.147" v="71" actId="2696"/>
        <pc:sldMkLst>
          <pc:docMk/>
          <pc:sldMk cId="784132196" sldId="837"/>
        </pc:sldMkLst>
        <pc:spChg chg="mod">
          <ac:chgData name="Stefania Morrone" userId="42e7ee80b1c20c70" providerId="LiveId" clId="{42F44AFF-A533-466C-9B0C-B06F34E3C901}" dt="2021-07-07T15:46:46.865" v="2" actId="108"/>
          <ac:spMkLst>
            <pc:docMk/>
            <pc:sldMk cId="784132196" sldId="837"/>
            <ac:spMk id="2" creationId="{AC5A9CBB-C3EB-48F7-8589-4A6224509F51}"/>
          </ac:spMkLst>
        </pc:spChg>
      </pc:sldChg>
      <pc:sldChg chg="modSp del mod">
        <pc:chgData name="Stefania Morrone" userId="42e7ee80b1c20c70" providerId="LiveId" clId="{42F44AFF-A533-466C-9B0C-B06F34E3C901}" dt="2021-07-07T16:05:50.828" v="147" actId="2696"/>
        <pc:sldMkLst>
          <pc:docMk/>
          <pc:sldMk cId="2428705196" sldId="839"/>
        </pc:sldMkLst>
        <pc:spChg chg="mod">
          <ac:chgData name="Stefania Morrone" userId="42e7ee80b1c20c70" providerId="LiveId" clId="{42F44AFF-A533-466C-9B0C-B06F34E3C901}" dt="2021-07-07T15:47:05.442" v="3" actId="108"/>
          <ac:spMkLst>
            <pc:docMk/>
            <pc:sldMk cId="2428705196" sldId="839"/>
            <ac:spMk id="2" creationId="{AC5A9CBB-C3EB-48F7-8589-4A6224509F51}"/>
          </ac:spMkLst>
        </pc:spChg>
      </pc:sldChg>
      <pc:sldChg chg="addSp modSp new mod">
        <pc:chgData name="Stefania Morrone" userId="42e7ee80b1c20c70" providerId="LiveId" clId="{42F44AFF-A533-466C-9B0C-B06F34E3C901}" dt="2021-07-07T15:50:24.788" v="23" actId="403"/>
        <pc:sldMkLst>
          <pc:docMk/>
          <pc:sldMk cId="2030875603" sldId="840"/>
        </pc:sldMkLst>
        <pc:spChg chg="mod">
          <ac:chgData name="Stefania Morrone" userId="42e7ee80b1c20c70" providerId="LiveId" clId="{42F44AFF-A533-466C-9B0C-B06F34E3C901}" dt="2021-07-07T15:49:05.004" v="18" actId="20577"/>
          <ac:spMkLst>
            <pc:docMk/>
            <pc:sldMk cId="2030875603" sldId="840"/>
            <ac:spMk id="2" creationId="{A1DD1E4A-B075-4771-8DC8-2B17C126FAEC}"/>
          </ac:spMkLst>
        </pc:spChg>
        <pc:spChg chg="mod">
          <ac:chgData name="Stefania Morrone" userId="42e7ee80b1c20c70" providerId="LiveId" clId="{42F44AFF-A533-466C-9B0C-B06F34E3C901}" dt="2021-07-07T15:50:24.788" v="23" actId="403"/>
          <ac:spMkLst>
            <pc:docMk/>
            <pc:sldMk cId="2030875603" sldId="840"/>
            <ac:spMk id="3" creationId="{4B3016D2-FF9E-46B7-B0C9-690DB5073F56}"/>
          </ac:spMkLst>
        </pc:spChg>
        <pc:picChg chg="add mod">
          <ac:chgData name="Stefania Morrone" userId="42e7ee80b1c20c70" providerId="LiveId" clId="{42F44AFF-A533-466C-9B0C-B06F34E3C901}" dt="2021-07-07T15:49:07.826" v="19" actId="1076"/>
          <ac:picMkLst>
            <pc:docMk/>
            <pc:sldMk cId="2030875603" sldId="840"/>
            <ac:picMk id="4" creationId="{6A85AEC9-A231-4527-8C81-950CDF897696}"/>
          </ac:picMkLst>
        </pc:picChg>
      </pc:sldChg>
      <pc:sldChg chg="addSp modSp new mod">
        <pc:chgData name="Stefania Morrone" userId="42e7ee80b1c20c70" providerId="LiveId" clId="{42F44AFF-A533-466C-9B0C-B06F34E3C901}" dt="2021-07-07T16:16:29.748" v="186" actId="14100"/>
        <pc:sldMkLst>
          <pc:docMk/>
          <pc:sldMk cId="3663946105" sldId="841"/>
        </pc:sldMkLst>
        <pc:spChg chg="mod">
          <ac:chgData name="Stefania Morrone" userId="42e7ee80b1c20c70" providerId="LiveId" clId="{42F44AFF-A533-466C-9B0C-B06F34E3C901}" dt="2021-07-07T16:16:15.436" v="184" actId="20577"/>
          <ac:spMkLst>
            <pc:docMk/>
            <pc:sldMk cId="3663946105" sldId="841"/>
            <ac:spMk id="2" creationId="{CAAD6462-F648-4360-9C82-479D47DA9BB2}"/>
          </ac:spMkLst>
        </pc:spChg>
        <pc:spChg chg="mod">
          <ac:chgData name="Stefania Morrone" userId="42e7ee80b1c20c70" providerId="LiveId" clId="{42F44AFF-A533-466C-9B0C-B06F34E3C901}" dt="2021-07-07T15:57:42.007" v="79" actId="403"/>
          <ac:spMkLst>
            <pc:docMk/>
            <pc:sldMk cId="3663946105" sldId="841"/>
            <ac:spMk id="3" creationId="{1C890EBE-FA02-4CFA-AEA9-19B5234164A6}"/>
          </ac:spMkLst>
        </pc:spChg>
        <pc:picChg chg="add mod">
          <ac:chgData name="Stefania Morrone" userId="42e7ee80b1c20c70" providerId="LiveId" clId="{42F44AFF-A533-466C-9B0C-B06F34E3C901}" dt="2021-07-07T16:16:29.748" v="186" actId="14100"/>
          <ac:picMkLst>
            <pc:docMk/>
            <pc:sldMk cId="3663946105" sldId="841"/>
            <ac:picMk id="4" creationId="{1E4B117B-F30B-4713-BED0-25DC78FCE9E2}"/>
          </ac:picMkLst>
        </pc:picChg>
        <pc:picChg chg="add mod">
          <ac:chgData name="Stefania Morrone" userId="42e7ee80b1c20c70" providerId="LiveId" clId="{42F44AFF-A533-466C-9B0C-B06F34E3C901}" dt="2021-07-07T16:16:16.037" v="185" actId="1076"/>
          <ac:picMkLst>
            <pc:docMk/>
            <pc:sldMk cId="3663946105" sldId="841"/>
            <ac:picMk id="6" creationId="{B1FD18C1-FFFE-4A49-9898-CEF98EB7F120}"/>
          </ac:picMkLst>
        </pc:picChg>
      </pc:sldChg>
      <pc:sldChg chg="addSp delSp modSp new mod">
        <pc:chgData name="Stefania Morrone" userId="42e7ee80b1c20c70" providerId="LiveId" clId="{42F44AFF-A533-466C-9B0C-B06F34E3C901}" dt="2021-07-07T16:15:01.476" v="163" actId="1076"/>
        <pc:sldMkLst>
          <pc:docMk/>
          <pc:sldMk cId="2259611055" sldId="842"/>
        </pc:sldMkLst>
        <pc:spChg chg="mod">
          <ac:chgData name="Stefania Morrone" userId="42e7ee80b1c20c70" providerId="LiveId" clId="{42F44AFF-A533-466C-9B0C-B06F34E3C901}" dt="2021-07-07T16:03:53.887" v="140" actId="255"/>
          <ac:spMkLst>
            <pc:docMk/>
            <pc:sldMk cId="2259611055" sldId="842"/>
            <ac:spMk id="2" creationId="{533E6107-D60C-45EC-8765-A51C04973A10}"/>
          </ac:spMkLst>
        </pc:spChg>
        <pc:spChg chg="mod">
          <ac:chgData name="Stefania Morrone" userId="42e7ee80b1c20c70" providerId="LiveId" clId="{42F44AFF-A533-466C-9B0C-B06F34E3C901}" dt="2021-07-07T15:57:47.279" v="80" actId="403"/>
          <ac:spMkLst>
            <pc:docMk/>
            <pc:sldMk cId="2259611055" sldId="842"/>
            <ac:spMk id="3" creationId="{6FF08638-38C3-4CD4-B6E4-B41727328B47}"/>
          </ac:spMkLst>
        </pc:spChg>
        <pc:spChg chg="add mod">
          <ac:chgData name="Stefania Morrone" userId="42e7ee80b1c20c70" providerId="LiveId" clId="{42F44AFF-A533-466C-9B0C-B06F34E3C901}" dt="2021-07-07T16:05:37.497" v="146" actId="164"/>
          <ac:spMkLst>
            <pc:docMk/>
            <pc:sldMk cId="2259611055" sldId="842"/>
            <ac:spMk id="7" creationId="{5B4C0DEA-92E6-4C39-9A26-90C92CD8FECF}"/>
          </ac:spMkLst>
        </pc:spChg>
        <pc:grpChg chg="add del mod">
          <ac:chgData name="Stefania Morrone" userId="42e7ee80b1c20c70" providerId="LiveId" clId="{42F44AFF-A533-466C-9B0C-B06F34E3C901}" dt="2021-07-07T16:14:09.844" v="156" actId="478"/>
          <ac:grpSpMkLst>
            <pc:docMk/>
            <pc:sldMk cId="2259611055" sldId="842"/>
            <ac:grpSpMk id="8" creationId="{A71EAAF0-EC9A-4F73-B375-F26345375AF8}"/>
          </ac:grpSpMkLst>
        </pc:grpChg>
        <pc:picChg chg="add mod">
          <ac:chgData name="Stefania Morrone" userId="42e7ee80b1c20c70" providerId="LiveId" clId="{42F44AFF-A533-466C-9B0C-B06F34E3C901}" dt="2021-07-07T16:15:01.476" v="163" actId="1076"/>
          <ac:picMkLst>
            <pc:docMk/>
            <pc:sldMk cId="2259611055" sldId="842"/>
            <ac:picMk id="4" creationId="{4AEAF7B2-A8C8-4F25-9ABC-C04C0E620D06}"/>
          </ac:picMkLst>
        </pc:picChg>
        <pc:picChg chg="add mod">
          <ac:chgData name="Stefania Morrone" userId="42e7ee80b1c20c70" providerId="LiveId" clId="{42F44AFF-A533-466C-9B0C-B06F34E3C901}" dt="2021-07-07T16:05:37.497" v="146" actId="164"/>
          <ac:picMkLst>
            <pc:docMk/>
            <pc:sldMk cId="2259611055" sldId="842"/>
            <ac:picMk id="6" creationId="{591495B0-F379-4D80-8BA8-8FDAF8685B82}"/>
          </ac:picMkLst>
        </pc:picChg>
        <pc:picChg chg="add mod">
          <ac:chgData name="Stefania Morrone" userId="42e7ee80b1c20c70" providerId="LiveId" clId="{42F44AFF-A533-466C-9B0C-B06F34E3C901}" dt="2021-07-07T16:14:30.227" v="161" actId="1440"/>
          <ac:picMkLst>
            <pc:docMk/>
            <pc:sldMk cId="2259611055" sldId="842"/>
            <ac:picMk id="10" creationId="{69214B72-CDC7-4DAB-B9F1-9E3386F1300A}"/>
          </ac:picMkLst>
        </pc:picChg>
      </pc:sldChg>
      <pc:sldMasterChg chg="delSldLayout">
        <pc:chgData name="Stefania Morrone" userId="42e7ee80b1c20c70" providerId="LiveId" clId="{42F44AFF-A533-466C-9B0C-B06F34E3C901}" dt="2021-07-07T16:05:50.828" v="147" actId="2696"/>
        <pc:sldMasterMkLst>
          <pc:docMk/>
          <pc:sldMasterMk cId="0" sldId="2147483648"/>
        </pc:sldMasterMkLst>
        <pc:sldLayoutChg chg="del">
          <pc:chgData name="Stefania Morrone" userId="42e7ee80b1c20c70" providerId="LiveId" clId="{42F44AFF-A533-466C-9B0C-B06F34E3C901}" dt="2021-07-07T16:05:50.828" v="147" actId="2696"/>
          <pc:sldLayoutMkLst>
            <pc:docMk/>
            <pc:sldMasterMk cId="0" sldId="2147483648"/>
            <pc:sldLayoutMk cId="1595443204" sldId="2147483666"/>
          </pc:sldLayoutMkLst>
        </pc:sldLayoutChg>
      </pc:sldMasterChg>
    </pc:docChg>
  </pc:docChgLst>
  <pc:docChgLst>
    <pc:chgData name="Fabio Vinci" userId="2a8124e690d2756c" providerId="LiveId" clId="{ED9ABFF0-248A-4BE0-A62C-3B73888773A8}"/>
    <pc:docChg chg="undo custSel addSld delSld modSld sldOrd">
      <pc:chgData name="Fabio Vinci" userId="2a8124e690d2756c" providerId="LiveId" clId="{ED9ABFF0-248A-4BE0-A62C-3B73888773A8}" dt="2022-03-24T08:37:44.402" v="197" actId="47"/>
      <pc:docMkLst>
        <pc:docMk/>
      </pc:docMkLst>
      <pc:sldChg chg="modSp mod">
        <pc:chgData name="Fabio Vinci" userId="2a8124e690d2756c" providerId="LiveId" clId="{ED9ABFF0-248A-4BE0-A62C-3B73888773A8}" dt="2022-03-11T23:27:47.404" v="13" actId="20577"/>
        <pc:sldMkLst>
          <pc:docMk/>
          <pc:sldMk cId="0" sldId="256"/>
        </pc:sldMkLst>
        <pc:spChg chg="mod">
          <ac:chgData name="Fabio Vinci" userId="2a8124e690d2756c" providerId="LiveId" clId="{ED9ABFF0-248A-4BE0-A62C-3B73888773A8}" dt="2022-03-11T23:27:47.404" v="13" actId="20577"/>
          <ac:spMkLst>
            <pc:docMk/>
            <pc:sldMk cId="0" sldId="256"/>
            <ac:spMk id="8" creationId="{00000000-0000-0000-0000-000000000000}"/>
          </ac:spMkLst>
        </pc:spChg>
        <pc:spChg chg="mod">
          <ac:chgData name="Fabio Vinci" userId="2a8124e690d2756c" providerId="LiveId" clId="{ED9ABFF0-248A-4BE0-A62C-3B73888773A8}" dt="2022-03-11T23:27:36.960" v="10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Fabio Vinci" userId="2a8124e690d2756c" providerId="LiveId" clId="{ED9ABFF0-248A-4BE0-A62C-3B73888773A8}" dt="2022-03-11T23:27:23.638" v="0"/>
          <ac:spMkLst>
            <pc:docMk/>
            <pc:sldMk cId="0" sldId="256"/>
            <ac:spMk id="113" creationId="{00000000-0000-0000-0000-000000000000}"/>
          </ac:spMkLst>
        </pc:spChg>
      </pc:sldChg>
      <pc:sldChg chg="modSp mod">
        <pc:chgData name="Fabio Vinci" userId="2a8124e690d2756c" providerId="LiveId" clId="{ED9ABFF0-248A-4BE0-A62C-3B73888773A8}" dt="2022-03-11T23:29:53.597" v="47" actId="20577"/>
        <pc:sldMkLst>
          <pc:docMk/>
          <pc:sldMk cId="0" sldId="274"/>
        </pc:sldMkLst>
        <pc:spChg chg="mod">
          <ac:chgData name="Fabio Vinci" userId="2a8124e690d2756c" providerId="LiveId" clId="{ED9ABFF0-248A-4BE0-A62C-3B73888773A8}" dt="2022-03-11T23:29:53.597" v="47" actId="20577"/>
          <ac:spMkLst>
            <pc:docMk/>
            <pc:sldMk cId="0" sldId="274"/>
            <ac:spMk id="325" creationId="{00000000-0000-0000-0000-000000000000}"/>
          </ac:spMkLst>
        </pc:spChg>
      </pc:sldChg>
      <pc:sldChg chg="del">
        <pc:chgData name="Fabio Vinci" userId="2a8124e690d2756c" providerId="LiveId" clId="{ED9ABFF0-248A-4BE0-A62C-3B73888773A8}" dt="2022-03-11T23:28:10.257" v="15" actId="47"/>
        <pc:sldMkLst>
          <pc:docMk/>
          <pc:sldMk cId="2364381379" sldId="324"/>
        </pc:sldMkLst>
      </pc:sldChg>
      <pc:sldChg chg="delSp modSp del mod">
        <pc:chgData name="Fabio Vinci" userId="2a8124e690d2756c" providerId="LiveId" clId="{ED9ABFF0-248A-4BE0-A62C-3B73888773A8}" dt="2022-03-24T08:37:44.402" v="197" actId="47"/>
        <pc:sldMkLst>
          <pc:docMk/>
          <pc:sldMk cId="3265644911" sldId="329"/>
        </pc:sldMkLst>
        <pc:spChg chg="mod">
          <ac:chgData name="Fabio Vinci" userId="2a8124e690d2756c" providerId="LiveId" clId="{ED9ABFF0-248A-4BE0-A62C-3B73888773A8}" dt="2022-03-11T23:28:04.805" v="14" actId="6549"/>
          <ac:spMkLst>
            <pc:docMk/>
            <pc:sldMk cId="3265644911" sldId="329"/>
            <ac:spMk id="15" creationId="{00000000-0000-0000-0000-000000000000}"/>
          </ac:spMkLst>
        </pc:spChg>
        <pc:picChg chg="del">
          <ac:chgData name="Fabio Vinci" userId="2a8124e690d2756c" providerId="LiveId" clId="{ED9ABFF0-248A-4BE0-A62C-3B73888773A8}" dt="2022-03-11T23:30:02.027" v="49" actId="478"/>
          <ac:picMkLst>
            <pc:docMk/>
            <pc:sldMk cId="3265644911" sldId="329"/>
            <ac:picMk id="2" creationId="{00000000-0000-0000-0000-000000000000}"/>
          </ac:picMkLst>
        </pc:picChg>
        <pc:picChg chg="del">
          <ac:chgData name="Fabio Vinci" userId="2a8124e690d2756c" providerId="LiveId" clId="{ED9ABFF0-248A-4BE0-A62C-3B73888773A8}" dt="2022-03-11T23:30:01.259" v="48" actId="478"/>
          <ac:picMkLst>
            <pc:docMk/>
            <pc:sldMk cId="3265644911" sldId="329"/>
            <ac:picMk id="7" creationId="{00000000-0000-0000-0000-000000000000}"/>
          </ac:picMkLst>
        </pc:picChg>
      </pc:sldChg>
      <pc:sldChg chg="del">
        <pc:chgData name="Fabio Vinci" userId="2a8124e690d2756c" providerId="LiveId" clId="{ED9ABFF0-248A-4BE0-A62C-3B73888773A8}" dt="2022-03-11T23:28:16.339" v="20" actId="47"/>
        <pc:sldMkLst>
          <pc:docMk/>
          <pc:sldMk cId="1876487926" sldId="333"/>
        </pc:sldMkLst>
      </pc:sldChg>
      <pc:sldChg chg="del">
        <pc:chgData name="Fabio Vinci" userId="2a8124e690d2756c" providerId="LiveId" clId="{ED9ABFF0-248A-4BE0-A62C-3B73888773A8}" dt="2022-03-11T23:28:15.794" v="19" actId="47"/>
        <pc:sldMkLst>
          <pc:docMk/>
          <pc:sldMk cId="2010803834" sldId="337"/>
        </pc:sldMkLst>
      </pc:sldChg>
      <pc:sldChg chg="del">
        <pc:chgData name="Fabio Vinci" userId="2a8124e690d2756c" providerId="LiveId" clId="{ED9ABFF0-248A-4BE0-A62C-3B73888773A8}" dt="2022-03-11T23:28:11.803" v="16" actId="47"/>
        <pc:sldMkLst>
          <pc:docMk/>
          <pc:sldMk cId="313344504" sldId="342"/>
        </pc:sldMkLst>
      </pc:sldChg>
      <pc:sldChg chg="del">
        <pc:chgData name="Fabio Vinci" userId="2a8124e690d2756c" providerId="LiveId" clId="{ED9ABFF0-248A-4BE0-A62C-3B73888773A8}" dt="2022-03-11T23:28:12.528" v="17" actId="47"/>
        <pc:sldMkLst>
          <pc:docMk/>
          <pc:sldMk cId="4119602598" sldId="344"/>
        </pc:sldMkLst>
      </pc:sldChg>
      <pc:sldChg chg="del">
        <pc:chgData name="Fabio Vinci" userId="2a8124e690d2756c" providerId="LiveId" clId="{ED9ABFF0-248A-4BE0-A62C-3B73888773A8}" dt="2022-03-11T23:28:13.435" v="18" actId="47"/>
        <pc:sldMkLst>
          <pc:docMk/>
          <pc:sldMk cId="3208101238" sldId="345"/>
        </pc:sldMkLst>
      </pc:sldChg>
      <pc:sldChg chg="del">
        <pc:chgData name="Fabio Vinci" userId="2a8124e690d2756c" providerId="LiveId" clId="{ED9ABFF0-248A-4BE0-A62C-3B73888773A8}" dt="2022-03-11T23:28:16.943" v="21" actId="47"/>
        <pc:sldMkLst>
          <pc:docMk/>
          <pc:sldMk cId="2030875603" sldId="840"/>
        </pc:sldMkLst>
      </pc:sldChg>
      <pc:sldChg chg="del">
        <pc:chgData name="Fabio Vinci" userId="2a8124e690d2756c" providerId="LiveId" clId="{ED9ABFF0-248A-4BE0-A62C-3B73888773A8}" dt="2022-03-11T23:28:24.962" v="22" actId="47"/>
        <pc:sldMkLst>
          <pc:docMk/>
          <pc:sldMk cId="479521057" sldId="843"/>
        </pc:sldMkLst>
      </pc:sldChg>
      <pc:sldChg chg="addSp delSp modSp mod">
        <pc:chgData name="Fabio Vinci" userId="2a8124e690d2756c" providerId="LiveId" clId="{ED9ABFF0-248A-4BE0-A62C-3B73888773A8}" dt="2022-03-14T10:37:56.606" v="152" actId="1440"/>
        <pc:sldMkLst>
          <pc:docMk/>
          <pc:sldMk cId="78814538" sldId="844"/>
        </pc:sldMkLst>
        <pc:spChg chg="mod">
          <ac:chgData name="Fabio Vinci" userId="2a8124e690d2756c" providerId="LiveId" clId="{ED9ABFF0-248A-4BE0-A62C-3B73888773A8}" dt="2022-03-14T10:23:37.164" v="125" actId="14100"/>
          <ac:spMkLst>
            <pc:docMk/>
            <pc:sldMk cId="78814538" sldId="844"/>
            <ac:spMk id="2" creationId="{CAAD6462-F648-4360-9C82-479D47DA9BB2}"/>
          </ac:spMkLst>
        </pc:spChg>
        <pc:spChg chg="mod">
          <ac:chgData name="Fabio Vinci" userId="2a8124e690d2756c" providerId="LiveId" clId="{ED9ABFF0-248A-4BE0-A62C-3B73888773A8}" dt="2022-03-14T10:33:12.584" v="140" actId="404"/>
          <ac:spMkLst>
            <pc:docMk/>
            <pc:sldMk cId="78814538" sldId="844"/>
            <ac:spMk id="3" creationId="{1C890EBE-FA02-4CFA-AEA9-19B5234164A6}"/>
          </ac:spMkLst>
        </pc:spChg>
        <pc:spChg chg="del">
          <ac:chgData name="Fabio Vinci" userId="2a8124e690d2756c" providerId="LiveId" clId="{ED9ABFF0-248A-4BE0-A62C-3B73888773A8}" dt="2022-03-11T23:29:24.393" v="35" actId="478"/>
          <ac:spMkLst>
            <pc:docMk/>
            <pc:sldMk cId="78814538" sldId="844"/>
            <ac:spMk id="7" creationId="{3B3D0903-E7AE-4EA9-AB5C-3446AF782AB9}"/>
          </ac:spMkLst>
        </pc:spChg>
        <pc:spChg chg="del">
          <ac:chgData name="Fabio Vinci" userId="2a8124e690d2756c" providerId="LiveId" clId="{ED9ABFF0-248A-4BE0-A62C-3B73888773A8}" dt="2022-03-11T23:29:30.496" v="36" actId="478"/>
          <ac:spMkLst>
            <pc:docMk/>
            <pc:sldMk cId="78814538" sldId="844"/>
            <ac:spMk id="8" creationId="{8C423427-D5E0-411B-A417-761633215B29}"/>
          </ac:spMkLst>
        </pc:spChg>
        <pc:grpChg chg="add mod">
          <ac:chgData name="Fabio Vinci" userId="2a8124e690d2756c" providerId="LiveId" clId="{ED9ABFF0-248A-4BE0-A62C-3B73888773A8}" dt="2022-03-14T10:22:54.015" v="114" actId="1076"/>
          <ac:grpSpMkLst>
            <pc:docMk/>
            <pc:sldMk cId="78814538" sldId="844"/>
            <ac:grpSpMk id="4" creationId="{CA98B91D-9C4F-4A83-967F-61602892080F}"/>
          </ac:grpSpMkLst>
        </pc:grpChg>
        <pc:picChg chg="del">
          <ac:chgData name="Fabio Vinci" userId="2a8124e690d2756c" providerId="LiveId" clId="{ED9ABFF0-248A-4BE0-A62C-3B73888773A8}" dt="2022-03-11T23:28:27.546" v="23" actId="478"/>
          <ac:picMkLst>
            <pc:docMk/>
            <pc:sldMk cId="78814538" sldId="844"/>
            <ac:picMk id="5" creationId="{D9620F6E-AFA2-4A51-8DFE-A19135C42BF6}"/>
          </ac:picMkLst>
        </pc:picChg>
        <pc:picChg chg="add mod">
          <ac:chgData name="Fabio Vinci" userId="2a8124e690d2756c" providerId="LiveId" clId="{ED9ABFF0-248A-4BE0-A62C-3B73888773A8}" dt="2022-03-14T10:37:56.606" v="152" actId="1440"/>
          <ac:picMkLst>
            <pc:docMk/>
            <pc:sldMk cId="78814538" sldId="844"/>
            <ac:picMk id="6" creationId="{90F7DD92-B465-4545-84D7-6288417EF8AB}"/>
          </ac:picMkLst>
        </pc:picChg>
        <pc:picChg chg="add del mod">
          <ac:chgData name="Fabio Vinci" userId="2a8124e690d2756c" providerId="LiveId" clId="{ED9ABFF0-248A-4BE0-A62C-3B73888773A8}" dt="2022-03-11T23:40:05.094" v="66" actId="22"/>
          <ac:picMkLst>
            <pc:docMk/>
            <pc:sldMk cId="78814538" sldId="844"/>
            <ac:picMk id="16" creationId="{92DD9AC4-AAF7-436A-8743-64A9FB197F39}"/>
          </ac:picMkLst>
        </pc:picChg>
        <pc:picChg chg="add mod">
          <ac:chgData name="Fabio Vinci" userId="2a8124e690d2756c" providerId="LiveId" clId="{ED9ABFF0-248A-4BE0-A62C-3B73888773A8}" dt="2022-03-14T10:23:03.255" v="116" actId="1076"/>
          <ac:picMkLst>
            <pc:docMk/>
            <pc:sldMk cId="78814538" sldId="844"/>
            <ac:picMk id="18" creationId="{F1AEEF07-1C47-4228-9F64-8DA7396A43EA}"/>
          </ac:picMkLst>
        </pc:picChg>
        <pc:picChg chg="add mod">
          <ac:chgData name="Fabio Vinci" userId="2a8124e690d2756c" providerId="LiveId" clId="{ED9ABFF0-248A-4BE0-A62C-3B73888773A8}" dt="2022-03-14T10:23:05.115" v="117" actId="1076"/>
          <ac:picMkLst>
            <pc:docMk/>
            <pc:sldMk cId="78814538" sldId="844"/>
            <ac:picMk id="20" creationId="{EF41C3D5-CFD3-4B59-BC5E-82D07A907583}"/>
          </ac:picMkLst>
        </pc:picChg>
        <pc:inkChg chg="add mod">
          <ac:chgData name="Fabio Vinci" userId="2a8124e690d2756c" providerId="LiveId" clId="{ED9ABFF0-248A-4BE0-A62C-3B73888773A8}" dt="2022-03-14T10:22:48.670" v="113" actId="164"/>
          <ac:inkMkLst>
            <pc:docMk/>
            <pc:sldMk cId="78814538" sldId="844"/>
            <ac:inkMk id="9" creationId="{1187EC8B-84E8-4D81-85BF-B0217FCE4987}"/>
          </ac:inkMkLst>
        </pc:inkChg>
        <pc:inkChg chg="add mod">
          <ac:chgData name="Fabio Vinci" userId="2a8124e690d2756c" providerId="LiveId" clId="{ED9ABFF0-248A-4BE0-A62C-3B73888773A8}" dt="2022-03-14T10:22:48.670" v="113" actId="164"/>
          <ac:inkMkLst>
            <pc:docMk/>
            <pc:sldMk cId="78814538" sldId="844"/>
            <ac:inkMk id="10" creationId="{E346831F-B6A2-43BD-86D6-2759AB2B47C5}"/>
          </ac:inkMkLst>
        </pc:inkChg>
        <pc:inkChg chg="add mod">
          <ac:chgData name="Fabio Vinci" userId="2a8124e690d2756c" providerId="LiveId" clId="{ED9ABFF0-248A-4BE0-A62C-3B73888773A8}" dt="2022-03-14T10:22:48.670" v="113" actId="164"/>
          <ac:inkMkLst>
            <pc:docMk/>
            <pc:sldMk cId="78814538" sldId="844"/>
            <ac:inkMk id="11" creationId="{5F144BED-F28F-43A8-BEF7-3588331A0F91}"/>
          </ac:inkMkLst>
        </pc:inkChg>
        <pc:inkChg chg="add">
          <ac:chgData name="Fabio Vinci" userId="2a8124e690d2756c" providerId="LiveId" clId="{ED9ABFF0-248A-4BE0-A62C-3B73888773A8}" dt="2022-03-11T23:39:29.365" v="57" actId="9405"/>
          <ac:inkMkLst>
            <pc:docMk/>
            <pc:sldMk cId="78814538" sldId="844"/>
            <ac:inkMk id="12" creationId="{D4A7FFCD-FD3D-4268-B78B-80D04E12D9C1}"/>
          </ac:inkMkLst>
        </pc:inkChg>
        <pc:inkChg chg="add del">
          <ac:chgData name="Fabio Vinci" userId="2a8124e690d2756c" providerId="LiveId" clId="{ED9ABFF0-248A-4BE0-A62C-3B73888773A8}" dt="2022-03-11T23:39:37.053" v="59" actId="9405"/>
          <ac:inkMkLst>
            <pc:docMk/>
            <pc:sldMk cId="78814538" sldId="844"/>
            <ac:inkMk id="13" creationId="{CED69224-A920-497F-BB44-BE9081422209}"/>
          </ac:inkMkLst>
        </pc:inkChg>
        <pc:inkChg chg="add del">
          <ac:chgData name="Fabio Vinci" userId="2a8124e690d2756c" providerId="LiveId" clId="{ED9ABFF0-248A-4BE0-A62C-3B73888773A8}" dt="2022-03-11T23:39:49.718" v="61" actId="9405"/>
          <ac:inkMkLst>
            <pc:docMk/>
            <pc:sldMk cId="78814538" sldId="844"/>
            <ac:inkMk id="14" creationId="{A594BF21-E2F3-4C18-B698-29F62F997C61}"/>
          </ac:inkMkLst>
        </pc:inkChg>
      </pc:sldChg>
      <pc:sldChg chg="addSp delSp modSp add mod ord">
        <pc:chgData name="Fabio Vinci" userId="2a8124e690d2756c" providerId="LiveId" clId="{ED9ABFF0-248A-4BE0-A62C-3B73888773A8}" dt="2022-03-14T10:37:38.143" v="149" actId="1440"/>
        <pc:sldMkLst>
          <pc:docMk/>
          <pc:sldMk cId="1418635025" sldId="845"/>
        </pc:sldMkLst>
        <pc:spChg chg="mod">
          <ac:chgData name="Fabio Vinci" userId="2a8124e690d2756c" providerId="LiveId" clId="{ED9ABFF0-248A-4BE0-A62C-3B73888773A8}" dt="2022-03-14T10:37:26.461" v="147" actId="14100"/>
          <ac:spMkLst>
            <pc:docMk/>
            <pc:sldMk cId="1418635025" sldId="845"/>
            <ac:spMk id="2" creationId="{CAAD6462-F648-4360-9C82-479D47DA9BB2}"/>
          </ac:spMkLst>
        </pc:spChg>
        <pc:spChg chg="mod">
          <ac:chgData name="Fabio Vinci" userId="2a8124e690d2756c" providerId="LiveId" clId="{ED9ABFF0-248A-4BE0-A62C-3B73888773A8}" dt="2022-03-14T10:32:57.185" v="137" actId="20577"/>
          <ac:spMkLst>
            <pc:docMk/>
            <pc:sldMk cId="1418635025" sldId="845"/>
            <ac:spMk id="3" creationId="{1C890EBE-FA02-4CFA-AEA9-19B5234164A6}"/>
          </ac:spMkLst>
        </pc:spChg>
        <pc:picChg chg="add mod">
          <ac:chgData name="Fabio Vinci" userId="2a8124e690d2756c" providerId="LiveId" clId="{ED9ABFF0-248A-4BE0-A62C-3B73888773A8}" dt="2022-03-14T10:37:38.143" v="149" actId="1440"/>
          <ac:picMkLst>
            <pc:docMk/>
            <pc:sldMk cId="1418635025" sldId="845"/>
            <ac:picMk id="5" creationId="{338A0A00-01F1-4CAC-8503-13FEA09BC4E0}"/>
          </ac:picMkLst>
        </pc:picChg>
        <pc:picChg chg="del">
          <ac:chgData name="Fabio Vinci" userId="2a8124e690d2756c" providerId="LiveId" clId="{ED9ABFF0-248A-4BE0-A62C-3B73888773A8}" dt="2022-03-11T23:30:40.857" v="53" actId="478"/>
          <ac:picMkLst>
            <pc:docMk/>
            <pc:sldMk cId="1418635025" sldId="845"/>
            <ac:picMk id="6" creationId="{90F7DD92-B465-4545-84D7-6288417EF8AB}"/>
          </ac:picMkLst>
        </pc:picChg>
      </pc:sldChg>
      <pc:sldChg chg="addSp delSp modSp add mod">
        <pc:chgData name="Fabio Vinci" userId="2a8124e690d2756c" providerId="LiveId" clId="{ED9ABFF0-248A-4BE0-A62C-3B73888773A8}" dt="2022-03-15T09:19:47.221" v="195" actId="164"/>
        <pc:sldMkLst>
          <pc:docMk/>
          <pc:sldMk cId="3316874325" sldId="846"/>
        </pc:sldMkLst>
        <pc:spChg chg="del">
          <ac:chgData name="Fabio Vinci" userId="2a8124e690d2756c" providerId="LiveId" clId="{ED9ABFF0-248A-4BE0-A62C-3B73888773A8}" dt="2022-03-14T10:24:02.574" v="126" actId="478"/>
          <ac:spMkLst>
            <pc:docMk/>
            <pc:sldMk cId="3316874325" sldId="846"/>
            <ac:spMk id="2" creationId="{CAAD6462-F648-4360-9C82-479D47DA9BB2}"/>
          </ac:spMkLst>
        </pc:spChg>
        <pc:spChg chg="mod">
          <ac:chgData name="Fabio Vinci" userId="2a8124e690d2756c" providerId="LiveId" clId="{ED9ABFF0-248A-4BE0-A62C-3B73888773A8}" dt="2022-03-14T10:33:16.104" v="141" actId="404"/>
          <ac:spMkLst>
            <pc:docMk/>
            <pc:sldMk cId="3316874325" sldId="846"/>
            <ac:spMk id="3" creationId="{1C890EBE-FA02-4CFA-AEA9-19B5234164A6}"/>
          </ac:spMkLst>
        </pc:spChg>
        <pc:spChg chg="add mod">
          <ac:chgData name="Fabio Vinci" userId="2a8124e690d2756c" providerId="LiveId" clId="{ED9ABFF0-248A-4BE0-A62C-3B73888773A8}" dt="2022-03-14T10:38:35.666" v="154" actId="108"/>
          <ac:spMkLst>
            <pc:docMk/>
            <pc:sldMk cId="3316874325" sldId="846"/>
            <ac:spMk id="6" creationId="{672A8704-B309-4F69-8FCA-2A6310B75112}"/>
          </ac:spMkLst>
        </pc:spChg>
        <pc:grpChg chg="add mod">
          <ac:chgData name="Fabio Vinci" userId="2a8124e690d2756c" providerId="LiveId" clId="{ED9ABFF0-248A-4BE0-A62C-3B73888773A8}" dt="2022-03-15T09:19:47.221" v="195" actId="164"/>
          <ac:grpSpMkLst>
            <pc:docMk/>
            <pc:sldMk cId="3316874325" sldId="846"/>
            <ac:grpSpMk id="2" creationId="{0D39C98E-0F7D-4142-885B-981353861696}"/>
          </ac:grpSpMkLst>
        </pc:grpChg>
        <pc:picChg chg="add mod ord">
          <ac:chgData name="Fabio Vinci" userId="2a8124e690d2756c" providerId="LiveId" clId="{ED9ABFF0-248A-4BE0-A62C-3B73888773A8}" dt="2022-03-15T09:19:47.221" v="195" actId="164"/>
          <ac:picMkLst>
            <pc:docMk/>
            <pc:sldMk cId="3316874325" sldId="846"/>
            <ac:picMk id="5" creationId="{539F8973-7533-4BED-A205-EE6DF7FE7647}"/>
          </ac:picMkLst>
        </pc:picChg>
        <pc:picChg chg="del">
          <ac:chgData name="Fabio Vinci" userId="2a8124e690d2756c" providerId="LiveId" clId="{ED9ABFF0-248A-4BE0-A62C-3B73888773A8}" dt="2022-03-11T23:50:35.203" v="81" actId="478"/>
          <ac:picMkLst>
            <pc:docMk/>
            <pc:sldMk cId="3316874325" sldId="846"/>
            <ac:picMk id="6" creationId="{90F7DD92-B465-4545-84D7-6288417EF8AB}"/>
          </ac:picMkLst>
        </pc:picChg>
        <pc:picChg chg="del">
          <ac:chgData name="Fabio Vinci" userId="2a8124e690d2756c" providerId="LiveId" clId="{ED9ABFF0-248A-4BE0-A62C-3B73888773A8}" dt="2022-03-11T23:50:34.706" v="80" actId="478"/>
          <ac:picMkLst>
            <pc:docMk/>
            <pc:sldMk cId="3316874325" sldId="846"/>
            <ac:picMk id="18" creationId="{F1AEEF07-1C47-4228-9F64-8DA7396A43EA}"/>
          </ac:picMkLst>
        </pc:picChg>
        <pc:picChg chg="del">
          <ac:chgData name="Fabio Vinci" userId="2a8124e690d2756c" providerId="LiveId" clId="{ED9ABFF0-248A-4BE0-A62C-3B73888773A8}" dt="2022-03-11T23:50:34.125" v="79" actId="478"/>
          <ac:picMkLst>
            <pc:docMk/>
            <pc:sldMk cId="3316874325" sldId="846"/>
            <ac:picMk id="20" creationId="{EF41C3D5-CFD3-4B59-BC5E-82D07A907583}"/>
          </ac:picMkLst>
        </pc:picChg>
        <pc:inkChg chg="del mod">
          <ac:chgData name="Fabio Vinci" userId="2a8124e690d2756c" providerId="LiveId" clId="{ED9ABFF0-248A-4BE0-A62C-3B73888773A8}" dt="2022-03-11T23:51:07.094" v="92" actId="478"/>
          <ac:inkMkLst>
            <pc:docMk/>
            <pc:sldMk cId="3316874325" sldId="846"/>
            <ac:inkMk id="9" creationId="{1187EC8B-84E8-4D81-85BF-B0217FCE4987}"/>
          </ac:inkMkLst>
        </pc:inkChg>
        <pc:inkChg chg="del">
          <ac:chgData name="Fabio Vinci" userId="2a8124e690d2756c" providerId="LiveId" clId="{ED9ABFF0-248A-4BE0-A62C-3B73888773A8}" dt="2022-03-11T23:51:07.833" v="93" actId="478"/>
          <ac:inkMkLst>
            <pc:docMk/>
            <pc:sldMk cId="3316874325" sldId="846"/>
            <ac:inkMk id="10" creationId="{E346831F-B6A2-43BD-86D6-2759AB2B47C5}"/>
          </ac:inkMkLst>
        </pc:inkChg>
        <pc:inkChg chg="mod">
          <ac:chgData name="Fabio Vinci" userId="2a8124e690d2756c" providerId="LiveId" clId="{ED9ABFF0-248A-4BE0-A62C-3B73888773A8}" dt="2022-03-15T09:19:47.221" v="195" actId="164"/>
          <ac:inkMkLst>
            <pc:docMk/>
            <pc:sldMk cId="3316874325" sldId="846"/>
            <ac:inkMk id="11" creationId="{5F144BED-F28F-43A8-BEF7-3588331A0F91}"/>
          </ac:inkMkLst>
        </pc:inkChg>
      </pc:sldChg>
      <pc:sldChg chg="addSp delSp modSp add mod">
        <pc:chgData name="Fabio Vinci" userId="2a8124e690d2756c" providerId="LiveId" clId="{ED9ABFF0-248A-4BE0-A62C-3B73888773A8}" dt="2022-03-15T09:20:10.370" v="196" actId="164"/>
        <pc:sldMkLst>
          <pc:docMk/>
          <pc:sldMk cId="1267179316" sldId="847"/>
        </pc:sldMkLst>
        <pc:spChg chg="del">
          <ac:chgData name="Fabio Vinci" userId="2a8124e690d2756c" providerId="LiveId" clId="{ED9ABFF0-248A-4BE0-A62C-3B73888773A8}" dt="2022-03-12T00:00:22.241" v="97" actId="478"/>
          <ac:spMkLst>
            <pc:docMk/>
            <pc:sldMk cId="1267179316" sldId="847"/>
            <ac:spMk id="2" creationId="{CAAD6462-F648-4360-9C82-479D47DA9BB2}"/>
          </ac:spMkLst>
        </pc:spChg>
        <pc:spChg chg="mod">
          <ac:chgData name="Fabio Vinci" userId="2a8124e690d2756c" providerId="LiveId" clId="{ED9ABFF0-248A-4BE0-A62C-3B73888773A8}" dt="2022-03-14T10:33:21.366" v="142" actId="404"/>
          <ac:spMkLst>
            <pc:docMk/>
            <pc:sldMk cId="1267179316" sldId="847"/>
            <ac:spMk id="3" creationId="{1C890EBE-FA02-4CFA-AEA9-19B5234164A6}"/>
          </ac:spMkLst>
        </pc:spChg>
        <pc:spChg chg="add del mod">
          <ac:chgData name="Fabio Vinci" userId="2a8124e690d2756c" providerId="LiveId" clId="{ED9ABFF0-248A-4BE0-A62C-3B73888773A8}" dt="2022-03-14T10:26:30.997" v="133" actId="478"/>
          <ac:spMkLst>
            <pc:docMk/>
            <pc:sldMk cId="1267179316" sldId="847"/>
            <ac:spMk id="6" creationId="{49DFCCE5-5FB0-41CC-A537-C62EE5BB0260}"/>
          </ac:spMkLst>
        </pc:spChg>
        <pc:spChg chg="add del">
          <ac:chgData name="Fabio Vinci" userId="2a8124e690d2756c" providerId="LiveId" clId="{ED9ABFF0-248A-4BE0-A62C-3B73888773A8}" dt="2022-03-12T00:01:39.433" v="101" actId="22"/>
          <ac:spMkLst>
            <pc:docMk/>
            <pc:sldMk cId="1267179316" sldId="847"/>
            <ac:spMk id="13" creationId="{4D1C40CB-6E4C-4917-89FB-36E830396807}"/>
          </ac:spMkLst>
        </pc:spChg>
        <pc:grpChg chg="add mod">
          <ac:chgData name="Fabio Vinci" userId="2a8124e690d2756c" providerId="LiveId" clId="{ED9ABFF0-248A-4BE0-A62C-3B73888773A8}" dt="2022-03-15T09:20:10.370" v="196" actId="164"/>
          <ac:grpSpMkLst>
            <pc:docMk/>
            <pc:sldMk cId="1267179316" sldId="847"/>
            <ac:grpSpMk id="2" creationId="{6AB86884-34BC-4309-8822-772FF628F07C}"/>
          </ac:grpSpMkLst>
        </pc:grpChg>
        <pc:picChg chg="del">
          <ac:chgData name="Fabio Vinci" userId="2a8124e690d2756c" providerId="LiveId" clId="{ED9ABFF0-248A-4BE0-A62C-3B73888773A8}" dt="2022-03-12T00:00:15.691" v="95" actId="478"/>
          <ac:picMkLst>
            <pc:docMk/>
            <pc:sldMk cId="1267179316" sldId="847"/>
            <ac:picMk id="5" creationId="{539F8973-7533-4BED-A205-EE6DF7FE7647}"/>
          </ac:picMkLst>
        </pc:picChg>
        <pc:picChg chg="add del">
          <ac:chgData name="Fabio Vinci" userId="2a8124e690d2756c" providerId="LiveId" clId="{ED9ABFF0-248A-4BE0-A62C-3B73888773A8}" dt="2022-03-12T00:00:30.758" v="99" actId="478"/>
          <ac:picMkLst>
            <pc:docMk/>
            <pc:sldMk cId="1267179316" sldId="847"/>
            <ac:picMk id="8" creationId="{F93E87EC-170E-41B8-ADA5-A647BA5A4FC6}"/>
          </ac:picMkLst>
        </pc:picChg>
        <pc:picChg chg="add mod">
          <ac:chgData name="Fabio Vinci" userId="2a8124e690d2756c" providerId="LiveId" clId="{ED9ABFF0-248A-4BE0-A62C-3B73888773A8}" dt="2022-03-15T09:20:10.370" v="196" actId="164"/>
          <ac:picMkLst>
            <pc:docMk/>
            <pc:sldMk cId="1267179316" sldId="847"/>
            <ac:picMk id="14" creationId="{4F386C0F-F223-4A72-8594-9EC81E269DAF}"/>
          </ac:picMkLst>
        </pc:picChg>
        <pc:picChg chg="add mod">
          <ac:chgData name="Fabio Vinci" userId="2a8124e690d2756c" providerId="LiveId" clId="{ED9ABFF0-248A-4BE0-A62C-3B73888773A8}" dt="2022-03-14T10:21:57.827" v="108" actId="1440"/>
          <ac:picMkLst>
            <pc:docMk/>
            <pc:sldMk cId="1267179316" sldId="847"/>
            <ac:picMk id="16" creationId="{E2B4337F-DE6F-4BB9-B50C-8318514D3AD8}"/>
          </ac:picMkLst>
        </pc:picChg>
        <pc:inkChg chg="add mod">
          <ac:chgData name="Fabio Vinci" userId="2a8124e690d2756c" providerId="LiveId" clId="{ED9ABFF0-248A-4BE0-A62C-3B73888773A8}" dt="2022-03-15T09:20:10.370" v="196" actId="164"/>
          <ac:inkMkLst>
            <pc:docMk/>
            <pc:sldMk cId="1267179316" sldId="847"/>
            <ac:inkMk id="7" creationId="{FC47109A-D3F7-4ACA-A147-F4BB49237BE2}"/>
          </ac:inkMkLst>
        </pc:inkChg>
        <pc:inkChg chg="del">
          <ac:chgData name="Fabio Vinci" userId="2a8124e690d2756c" providerId="LiveId" clId="{ED9ABFF0-248A-4BE0-A62C-3B73888773A8}" dt="2022-03-12T00:00:18.447" v="96" actId="478"/>
          <ac:inkMkLst>
            <pc:docMk/>
            <pc:sldMk cId="1267179316" sldId="847"/>
            <ac:inkMk id="11" creationId="{5F144BED-F28F-43A8-BEF7-3588331A0F91}"/>
          </ac:inkMkLst>
        </pc:inkChg>
      </pc:sldChg>
      <pc:sldChg chg="addSp delSp modSp add mod">
        <pc:chgData name="Fabio Vinci" userId="2a8124e690d2756c" providerId="LiveId" clId="{ED9ABFF0-248A-4BE0-A62C-3B73888773A8}" dt="2022-03-14T10:45:05.507" v="194" actId="114"/>
        <pc:sldMkLst>
          <pc:docMk/>
          <pc:sldMk cId="4266127267" sldId="848"/>
        </pc:sldMkLst>
        <pc:spChg chg="mod">
          <ac:chgData name="Fabio Vinci" userId="2a8124e690d2756c" providerId="LiveId" clId="{ED9ABFF0-248A-4BE0-A62C-3B73888773A8}" dt="2022-03-14T10:41:22.778" v="177" actId="20577"/>
          <ac:spMkLst>
            <pc:docMk/>
            <pc:sldMk cId="4266127267" sldId="848"/>
            <ac:spMk id="2" creationId="{CAAD6462-F648-4360-9C82-479D47DA9BB2}"/>
          </ac:spMkLst>
        </pc:spChg>
        <pc:spChg chg="add mod">
          <ac:chgData name="Fabio Vinci" userId="2a8124e690d2756c" providerId="LiveId" clId="{ED9ABFF0-248A-4BE0-A62C-3B73888773A8}" dt="2022-03-14T10:45:05.507" v="194" actId="114"/>
          <ac:spMkLst>
            <pc:docMk/>
            <pc:sldMk cId="4266127267" sldId="848"/>
            <ac:spMk id="6" creationId="{B0C52970-0000-4354-A7F0-1C4EC8DD3B49}"/>
          </ac:spMkLst>
        </pc:spChg>
        <pc:picChg chg="del">
          <ac:chgData name="Fabio Vinci" userId="2a8124e690d2756c" providerId="LiveId" clId="{ED9ABFF0-248A-4BE0-A62C-3B73888773A8}" dt="2022-03-14T10:40:01.633" v="155" actId="478"/>
          <ac:picMkLst>
            <pc:docMk/>
            <pc:sldMk cId="4266127267" sldId="848"/>
            <ac:picMk id="5" creationId="{338A0A00-01F1-4CAC-8503-13FEA09BC4E0}"/>
          </ac:picMkLst>
        </pc:picChg>
        <pc:picChg chg="add mod">
          <ac:chgData name="Fabio Vinci" userId="2a8124e690d2756c" providerId="LiveId" clId="{ED9ABFF0-248A-4BE0-A62C-3B73888773A8}" dt="2022-03-14T10:43:57.604" v="184" actId="1440"/>
          <ac:picMkLst>
            <pc:docMk/>
            <pc:sldMk cId="4266127267" sldId="848"/>
            <ac:picMk id="8" creationId="{A2F802E5-7EB8-4FB7-80C1-C2A80E637AB1}"/>
          </ac:picMkLst>
        </pc:picChg>
        <pc:picChg chg="add mod">
          <ac:chgData name="Fabio Vinci" userId="2a8124e690d2756c" providerId="LiveId" clId="{ED9ABFF0-248A-4BE0-A62C-3B73888773A8}" dt="2022-03-14T10:44:35.293" v="189" actId="1076"/>
          <ac:picMkLst>
            <pc:docMk/>
            <pc:sldMk cId="4266127267" sldId="848"/>
            <ac:picMk id="10" creationId="{C15BC097-5E2A-4604-AE3F-480D36656297}"/>
          </ac:picMkLst>
        </pc:picChg>
      </pc:sldChg>
    </pc:docChg>
  </pc:docChgLst>
  <pc:docChgLst>
    <pc:chgData name="Stefania Morrone" userId="42e7ee80b1c20c70" providerId="LiveId" clId="{8B83788D-58B0-4F01-AD04-8C2BC0BEF572}"/>
    <pc:docChg chg="undo redo custSel delSld modSld">
      <pc:chgData name="Stefania Morrone" userId="42e7ee80b1c20c70" providerId="LiveId" clId="{8B83788D-58B0-4F01-AD04-8C2BC0BEF572}" dt="2022-03-24T09:21:18.729" v="131"/>
      <pc:docMkLst>
        <pc:docMk/>
      </pc:docMkLst>
      <pc:sldChg chg="addSp delSp modSp mod">
        <pc:chgData name="Stefania Morrone" userId="42e7ee80b1c20c70" providerId="LiveId" clId="{8B83788D-58B0-4F01-AD04-8C2BC0BEF572}" dt="2022-03-24T09:21:18.729" v="131"/>
        <pc:sldMkLst>
          <pc:docMk/>
          <pc:sldMk cId="78814538" sldId="844"/>
        </pc:sldMkLst>
        <pc:spChg chg="mod">
          <ac:chgData name="Stefania Morrone" userId="42e7ee80b1c20c70" providerId="LiveId" clId="{8B83788D-58B0-4F01-AD04-8C2BC0BEF572}" dt="2022-03-24T09:12:30.230" v="118" actId="404"/>
          <ac:spMkLst>
            <pc:docMk/>
            <pc:sldMk cId="78814538" sldId="844"/>
            <ac:spMk id="2" creationId="{CAAD6462-F648-4360-9C82-479D47DA9BB2}"/>
          </ac:spMkLst>
        </pc:spChg>
        <pc:spChg chg="add del mod">
          <ac:chgData name="Stefania Morrone" userId="42e7ee80b1c20c70" providerId="LiveId" clId="{8B83788D-58B0-4F01-AD04-8C2BC0BEF572}" dt="2022-03-24T09:21:18.729" v="131"/>
          <ac:spMkLst>
            <pc:docMk/>
            <pc:sldMk cId="78814538" sldId="844"/>
            <ac:spMk id="14" creationId="{63FB7753-1D2E-4ADB-B25E-1E104622C4B9}"/>
          </ac:spMkLst>
        </pc:spChg>
        <pc:picChg chg="add del mod modCrop">
          <ac:chgData name="Stefania Morrone" userId="42e7ee80b1c20c70" providerId="LiveId" clId="{8B83788D-58B0-4F01-AD04-8C2BC0BEF572}" dt="2022-03-24T09:07:27.960" v="68" actId="478"/>
          <ac:picMkLst>
            <pc:docMk/>
            <pc:sldMk cId="78814538" sldId="844"/>
            <ac:picMk id="7" creationId="{2FE31F8B-2989-4B07-85C0-7D27F0BDFE26}"/>
          </ac:picMkLst>
        </pc:picChg>
        <pc:picChg chg="add mod">
          <ac:chgData name="Stefania Morrone" userId="42e7ee80b1c20c70" providerId="LiveId" clId="{8B83788D-58B0-4F01-AD04-8C2BC0BEF572}" dt="2022-03-24T09:20:41.107" v="129" actId="1076"/>
          <ac:picMkLst>
            <pc:docMk/>
            <pc:sldMk cId="78814538" sldId="844"/>
            <ac:picMk id="13" creationId="{891471BE-8322-41E8-AA62-493072290B9F}"/>
          </ac:picMkLst>
        </pc:picChg>
        <pc:picChg chg="mod">
          <ac:chgData name="Stefania Morrone" userId="42e7ee80b1c20c70" providerId="LiveId" clId="{8B83788D-58B0-4F01-AD04-8C2BC0BEF572}" dt="2022-03-24T09:20:35.003" v="127" actId="1076"/>
          <ac:picMkLst>
            <pc:docMk/>
            <pc:sldMk cId="78814538" sldId="844"/>
            <ac:picMk id="18" creationId="{F1AEEF07-1C47-4228-9F64-8DA7396A43EA}"/>
          </ac:picMkLst>
        </pc:picChg>
        <pc:picChg chg="mod">
          <ac:chgData name="Stefania Morrone" userId="42e7ee80b1c20c70" providerId="LiveId" clId="{8B83788D-58B0-4F01-AD04-8C2BC0BEF572}" dt="2022-03-24T09:20:38.450" v="128" actId="1076"/>
          <ac:picMkLst>
            <pc:docMk/>
            <pc:sldMk cId="78814538" sldId="844"/>
            <ac:picMk id="20" creationId="{EF41C3D5-CFD3-4B59-BC5E-82D07A907583}"/>
          </ac:picMkLst>
        </pc:picChg>
      </pc:sldChg>
      <pc:sldChg chg="modSp del mod">
        <pc:chgData name="Stefania Morrone" userId="42e7ee80b1c20c70" providerId="LiveId" clId="{8B83788D-58B0-4F01-AD04-8C2BC0BEF572}" dt="2022-03-24T09:13:40.192" v="120" actId="2696"/>
        <pc:sldMkLst>
          <pc:docMk/>
          <pc:sldMk cId="3316874325" sldId="846"/>
        </pc:sldMkLst>
        <pc:spChg chg="mod">
          <ac:chgData name="Stefania Morrone" userId="42e7ee80b1c20c70" providerId="LiveId" clId="{8B83788D-58B0-4F01-AD04-8C2BC0BEF572}" dt="2022-03-24T09:08:16.851" v="75" actId="403"/>
          <ac:spMkLst>
            <pc:docMk/>
            <pc:sldMk cId="3316874325" sldId="846"/>
            <ac:spMk id="6" creationId="{672A8704-B309-4F69-8FCA-2A6310B75112}"/>
          </ac:spMkLst>
        </pc:spChg>
      </pc:sldChg>
    </pc:docChg>
  </pc:docChgLst>
  <pc:docChgLst>
    <pc:chgData name="Stefania Morrone" userId="42e7ee80b1c20c70" providerId="LiveId" clId="{833ADDD6-289D-4EBC-BC19-92C1E732FC81}"/>
    <pc:docChg chg="custSel addSld delSld modSld">
      <pc:chgData name="Stefania Morrone" userId="42e7ee80b1c20c70" providerId="LiveId" clId="{833ADDD6-289D-4EBC-BC19-92C1E732FC81}" dt="2021-07-08T07:15:34.331" v="72" actId="208"/>
      <pc:docMkLst>
        <pc:docMk/>
      </pc:docMkLst>
      <pc:sldChg chg="addSp delSp modSp mod">
        <pc:chgData name="Stefania Morrone" userId="42e7ee80b1c20c70" providerId="LiveId" clId="{833ADDD6-289D-4EBC-BC19-92C1E732FC81}" dt="2021-07-08T07:06:45.841" v="47" actId="478"/>
        <pc:sldMkLst>
          <pc:docMk/>
          <pc:sldMk cId="2030875603" sldId="840"/>
        </pc:sldMkLst>
        <pc:picChg chg="add del mod">
          <ac:chgData name="Stefania Morrone" userId="42e7ee80b1c20c70" providerId="LiveId" clId="{833ADDD6-289D-4EBC-BC19-92C1E732FC81}" dt="2021-07-08T07:06:45.841" v="47" actId="478"/>
          <ac:picMkLst>
            <pc:docMk/>
            <pc:sldMk cId="2030875603" sldId="840"/>
            <ac:picMk id="5" creationId="{1F38A49E-04ED-4D9D-9C0F-EBFFCE5C46F8}"/>
          </ac:picMkLst>
        </pc:picChg>
      </pc:sldChg>
      <pc:sldChg chg="addSp delSp modSp del mod">
        <pc:chgData name="Stefania Morrone" userId="42e7ee80b1c20c70" providerId="LiveId" clId="{833ADDD6-289D-4EBC-BC19-92C1E732FC81}" dt="2021-07-08T07:13:31.973" v="69" actId="47"/>
        <pc:sldMkLst>
          <pc:docMk/>
          <pc:sldMk cId="3663946105" sldId="841"/>
        </pc:sldMkLst>
        <pc:spChg chg="mod">
          <ac:chgData name="Stefania Morrone" userId="42e7ee80b1c20c70" providerId="LiveId" clId="{833ADDD6-289D-4EBC-BC19-92C1E732FC81}" dt="2021-07-08T06:57:56.728" v="17" actId="21"/>
          <ac:spMkLst>
            <pc:docMk/>
            <pc:sldMk cId="3663946105" sldId="841"/>
            <ac:spMk id="2" creationId="{CAAD6462-F648-4360-9C82-479D47DA9BB2}"/>
          </ac:spMkLst>
        </pc:spChg>
        <pc:spChg chg="add del mod">
          <ac:chgData name="Stefania Morrone" userId="42e7ee80b1c20c70" providerId="LiveId" clId="{833ADDD6-289D-4EBC-BC19-92C1E732FC81}" dt="2021-07-08T06:57:31.712" v="16" actId="767"/>
          <ac:spMkLst>
            <pc:docMk/>
            <pc:sldMk cId="3663946105" sldId="841"/>
            <ac:spMk id="5" creationId="{B81A7351-4B16-4A00-B2E4-FCA13317186C}"/>
          </ac:spMkLst>
        </pc:spChg>
        <pc:spChg chg="add mod">
          <ac:chgData name="Stefania Morrone" userId="42e7ee80b1c20c70" providerId="LiveId" clId="{833ADDD6-289D-4EBC-BC19-92C1E732FC81}" dt="2021-07-08T07:00:37.657" v="31" actId="14100"/>
          <ac:spMkLst>
            <pc:docMk/>
            <pc:sldMk cId="3663946105" sldId="841"/>
            <ac:spMk id="8" creationId="{8C423427-D5E0-411B-A417-761633215B29}"/>
          </ac:spMkLst>
        </pc:spChg>
        <pc:picChg chg="del mod">
          <ac:chgData name="Stefania Morrone" userId="42e7ee80b1c20c70" providerId="LiveId" clId="{833ADDD6-289D-4EBC-BC19-92C1E732FC81}" dt="2021-07-08T07:00:04.095" v="28" actId="478"/>
          <ac:picMkLst>
            <pc:docMk/>
            <pc:sldMk cId="3663946105" sldId="841"/>
            <ac:picMk id="4" creationId="{1E4B117B-F30B-4713-BED0-25DC78FCE9E2}"/>
          </ac:picMkLst>
        </pc:picChg>
        <pc:picChg chg="mod">
          <ac:chgData name="Stefania Morrone" userId="42e7ee80b1c20c70" providerId="LiveId" clId="{833ADDD6-289D-4EBC-BC19-92C1E732FC81}" dt="2021-07-08T07:00:45.938" v="32" actId="1076"/>
          <ac:picMkLst>
            <pc:docMk/>
            <pc:sldMk cId="3663946105" sldId="841"/>
            <ac:picMk id="6" creationId="{B1FD18C1-FFFE-4A49-9898-CEF98EB7F120}"/>
          </ac:picMkLst>
        </pc:picChg>
      </pc:sldChg>
      <pc:sldChg chg="modSp del mod">
        <pc:chgData name="Stefania Morrone" userId="42e7ee80b1c20c70" providerId="LiveId" clId="{833ADDD6-289D-4EBC-BC19-92C1E732FC81}" dt="2021-07-08T07:07:21.740" v="49" actId="47"/>
        <pc:sldMkLst>
          <pc:docMk/>
          <pc:sldMk cId="2259611055" sldId="842"/>
        </pc:sldMkLst>
        <pc:spChg chg="mod">
          <ac:chgData name="Stefania Morrone" userId="42e7ee80b1c20c70" providerId="LiveId" clId="{833ADDD6-289D-4EBC-BC19-92C1E732FC81}" dt="2021-07-08T07:02:01.266" v="33" actId="20577"/>
          <ac:spMkLst>
            <pc:docMk/>
            <pc:sldMk cId="2259611055" sldId="842"/>
            <ac:spMk id="2" creationId="{533E6107-D60C-45EC-8765-A51C04973A10}"/>
          </ac:spMkLst>
        </pc:spChg>
      </pc:sldChg>
      <pc:sldChg chg="addSp delSp modSp add mod">
        <pc:chgData name="Stefania Morrone" userId="42e7ee80b1c20c70" providerId="LiveId" clId="{833ADDD6-289D-4EBC-BC19-92C1E732FC81}" dt="2021-07-08T07:15:34.331" v="72" actId="208"/>
        <pc:sldMkLst>
          <pc:docMk/>
          <pc:sldMk cId="479521057" sldId="843"/>
        </pc:sldMkLst>
        <pc:spChg chg="mod">
          <ac:chgData name="Stefania Morrone" userId="42e7ee80b1c20c70" providerId="LiveId" clId="{833ADDD6-289D-4EBC-BC19-92C1E732FC81}" dt="2021-07-08T07:05:33.197" v="39" actId="20577"/>
          <ac:spMkLst>
            <pc:docMk/>
            <pc:sldMk cId="479521057" sldId="843"/>
            <ac:spMk id="2" creationId="{533E6107-D60C-45EC-8765-A51C04973A10}"/>
          </ac:spMkLst>
        </pc:spChg>
        <pc:spChg chg="add mod">
          <ac:chgData name="Stefania Morrone" userId="42e7ee80b1c20c70" providerId="LiveId" clId="{833ADDD6-289D-4EBC-BC19-92C1E732FC81}" dt="2021-07-08T07:15:34.331" v="72" actId="208"/>
          <ac:spMkLst>
            <pc:docMk/>
            <pc:sldMk cId="479521057" sldId="843"/>
            <ac:spMk id="7" creationId="{3E857E77-462A-417A-B130-7D084DFABDBC}"/>
          </ac:spMkLst>
        </pc:spChg>
        <pc:picChg chg="del mod">
          <ac:chgData name="Stefania Morrone" userId="42e7ee80b1c20c70" providerId="LiveId" clId="{833ADDD6-289D-4EBC-BC19-92C1E732FC81}" dt="2021-07-08T07:06:04.647" v="42" actId="21"/>
          <ac:picMkLst>
            <pc:docMk/>
            <pc:sldMk cId="479521057" sldId="843"/>
            <ac:picMk id="4" creationId="{4AEAF7B2-A8C8-4F25-9ABC-C04C0E620D06}"/>
          </ac:picMkLst>
        </pc:picChg>
        <pc:picChg chg="add mod">
          <ac:chgData name="Stefania Morrone" userId="42e7ee80b1c20c70" providerId="LiveId" clId="{833ADDD6-289D-4EBC-BC19-92C1E732FC81}" dt="2021-07-08T07:06:56.760" v="48" actId="1076"/>
          <ac:picMkLst>
            <pc:docMk/>
            <pc:sldMk cId="479521057" sldId="843"/>
            <ac:picMk id="6" creationId="{1A5FF8BA-AC5B-4EA7-99DB-3270756E4B8E}"/>
          </ac:picMkLst>
        </pc:picChg>
        <pc:picChg chg="del">
          <ac:chgData name="Stefania Morrone" userId="42e7ee80b1c20c70" providerId="LiveId" clId="{833ADDD6-289D-4EBC-BC19-92C1E732FC81}" dt="2021-07-08T07:05:05.823" v="35" actId="478"/>
          <ac:picMkLst>
            <pc:docMk/>
            <pc:sldMk cId="479521057" sldId="843"/>
            <ac:picMk id="10" creationId="{69214B72-CDC7-4DAB-B9F1-9E3386F1300A}"/>
          </ac:picMkLst>
        </pc:picChg>
      </pc:sldChg>
      <pc:sldChg chg="addSp delSp modSp add mod">
        <pc:chgData name="Stefania Morrone" userId="42e7ee80b1c20c70" providerId="LiveId" clId="{833ADDD6-289D-4EBC-BC19-92C1E732FC81}" dt="2021-07-08T07:13:11.992" v="68" actId="1582"/>
        <pc:sldMkLst>
          <pc:docMk/>
          <pc:sldMk cId="78814538" sldId="844"/>
        </pc:sldMkLst>
        <pc:spChg chg="mod">
          <ac:chgData name="Stefania Morrone" userId="42e7ee80b1c20c70" providerId="LiveId" clId="{833ADDD6-289D-4EBC-BC19-92C1E732FC81}" dt="2021-07-08T07:10:09.953" v="58" actId="1076"/>
          <ac:spMkLst>
            <pc:docMk/>
            <pc:sldMk cId="78814538" sldId="844"/>
            <ac:spMk id="2" creationId="{CAAD6462-F648-4360-9C82-479D47DA9BB2}"/>
          </ac:spMkLst>
        </pc:spChg>
        <pc:spChg chg="add mod">
          <ac:chgData name="Stefania Morrone" userId="42e7ee80b1c20c70" providerId="LiveId" clId="{833ADDD6-289D-4EBC-BC19-92C1E732FC81}" dt="2021-07-08T07:13:11.992" v="68" actId="1582"/>
          <ac:spMkLst>
            <pc:docMk/>
            <pc:sldMk cId="78814538" sldId="844"/>
            <ac:spMk id="7" creationId="{3B3D0903-E7AE-4EA9-AB5C-3446AF782AB9}"/>
          </ac:spMkLst>
        </pc:spChg>
        <pc:spChg chg="mod">
          <ac:chgData name="Stefania Morrone" userId="42e7ee80b1c20c70" providerId="LiveId" clId="{833ADDD6-289D-4EBC-BC19-92C1E732FC81}" dt="2021-07-08T07:10:13.397" v="59" actId="1076"/>
          <ac:spMkLst>
            <pc:docMk/>
            <pc:sldMk cId="78814538" sldId="844"/>
            <ac:spMk id="8" creationId="{8C423427-D5E0-411B-A417-761633215B29}"/>
          </ac:spMkLst>
        </pc:spChg>
        <pc:picChg chg="add mod">
          <ac:chgData name="Stefania Morrone" userId="42e7ee80b1c20c70" providerId="LiveId" clId="{833ADDD6-289D-4EBC-BC19-92C1E732FC81}" dt="2021-07-08T07:12:07.695" v="63" actId="14100"/>
          <ac:picMkLst>
            <pc:docMk/>
            <pc:sldMk cId="78814538" sldId="844"/>
            <ac:picMk id="5" creationId="{D9620F6E-AFA2-4A51-8DFE-A19135C42BF6}"/>
          </ac:picMkLst>
        </pc:picChg>
        <pc:picChg chg="del">
          <ac:chgData name="Stefania Morrone" userId="42e7ee80b1c20c70" providerId="LiveId" clId="{833ADDD6-289D-4EBC-BC19-92C1E732FC81}" dt="2021-07-08T07:09:19.357" v="51" actId="478"/>
          <ac:picMkLst>
            <pc:docMk/>
            <pc:sldMk cId="78814538" sldId="844"/>
            <ac:picMk id="6" creationId="{B1FD18C1-FFFE-4A49-9898-CEF98EB7F12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1T23:37:26.9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2124 26 24575,'-521'0'0,"360"-13"0,28 0 0,-260 14 0,335 6 0,0 2 0,1 3 0,-66 23 0,-41 9 0,129-34 0,-1 2 0,-44 20 0,-14 6 0,62-25 0,-36 19 0,6-2 0,59-28 0,0-1 0,0 1 0,-1 0 0,2-1 0,-1 2 0,0-1 0,0 0 0,1 0 0,-1 1 0,1 0 0,0-1 0,0 1 0,0 0 0,0 0 0,0 0 0,-2 6 0,3-6 0,1-1 0,-1 1 0,1-1 0,-1 1 0,1-1 0,0 1 0,0-1 0,0 1 0,0-1 0,1 1 0,-1 0 0,1-1 0,0 0 0,-1 1 0,1-1 0,0 1 0,0-1 0,1 0 0,-1 0 0,0 1 0,1-1 0,-1 0 0,1 0 0,2 2 0,10 9 0,1-1 0,0 0 0,0-1 0,1 0 0,1-2 0,0 0 0,18 7 0,134 42 0,-118-42 0,169 48 0,-169-53 0,0-1 0,74 3 0,404 37 0,-282-22 0,-212-23 0,53 15 0,-59-12 0,0-1 0,58 5 0,419 49 0,-462-54 0,14 0 0,80-2 0,31 3 0,11 7 0,227-12 0,-204-6 0,-143 4 0,-15 1 0,0-3 0,0-1 0,0-2 0,78-18 0,-99 16 0,-1-2 0,0-1 0,0-1 0,-1 0 0,37-25 0,-50 29 0,-1-1 0,0 0 0,0 0 0,-1 0 0,1-1 0,-2-1 0,1 1 0,-1-1 0,-1 0 0,1 0 0,-2-1 0,1 1 0,-1-1 0,-1 0 0,5-20 0,-7 23 0,-1-1 0,0 1 0,0 0 0,0 0 0,-1-1 0,0 1 0,-1 0 0,1 0 0,-2 0 0,1 0 0,-1 1 0,-4-10 0,-7-9 0,-28-41 0,41 65 0,-6-8 0,-1-1 0,-1 1 0,0 0 0,0 1 0,0-1 0,-1 2 0,-1 0 0,-19-11 0,-8 0 0,-52-18 0,10 5 0,24 8 0,-1 2 0,-69-15 0,109 32 0,-390-83 0,238 60 0,100 19 0,-1 3 0,-111 7 0,60 0 0,-20 0 0,-161-4 0,250-3-682,-89-18-1,112 16-6143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1T23:37:35.6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1663 29 24575,'-143'-1'0,"-191"5"0,269 0 0,1 4 0,1 2 0,-75 22 0,-97 48 0,-10 2 0,208-69 0,1 1 0,0 2 0,1 1 0,1 1 0,0 3 0,-50 39 0,76-53 0,1-1 0,0 1 0,1 1 0,0-1 0,0 1 0,0 0 0,1 0 0,0 1 0,1-1 0,0 1 0,-5 14 0,7-18 0,1 0 0,0 0 0,0 0 0,0 0 0,1 0 0,0 0 0,-1 0 0,2 0 0,-1 0 0,1 0 0,0 0 0,0 0 0,0 0 0,0 0 0,1 0 0,0 0 0,0-1 0,0 1 0,1-1 0,0 0 0,-1 1 0,2-1 0,3 5 0,15 11 0,1-1 0,1 0 0,1-2 0,0-1 0,1-1 0,1-1 0,0-2 0,34 12 0,34 6 0,109 18 0,-146-35 0,119 28 0,282 49 0,-392-82 0,553 37 0,81-46 0,-679 0 0,-1-1 0,1-1 0,0-1 0,-1 0 0,0-2 0,32-13 0,-48 17 0,0-1 0,0 1 0,-1-1 0,1 0 0,-1 0 0,0 0 0,0-1 0,0 1 0,0-1 0,0 0 0,-1 0 0,0-1 0,0 1 0,0-1 0,0 1 0,-1-1 0,1 0 0,-1 0 0,-1 0 0,1 0 0,-1 0 0,1-7 0,1-10 0,-1-1 0,-1 0 0,-3-45 0,-1 21 0,3 18 0,0 6 0,-4-38 0,3 54 0,-1-1 0,0 1 0,0-1 0,-1 1 0,0 0 0,0 0 0,0 0 0,-1 1 0,-4-7 0,-14-18 0,13 17 0,-1 0 0,0 1 0,-1 0 0,-1 1 0,-19-17 0,-9-2 0,14 10 0,-1 1 0,-49-27 0,3 14 0,-2 4 0,-87-21 0,34 10 0,74 22 0,1 2 0,-2 2 0,0 3 0,-1 2 0,-65-2 0,104 10 0,0-1 0,0-1 0,1-1 0,-1 0 0,1-1 0,0 0 0,-21-11 0,-29-10 0,55 23-341,0 0 0,0 1-1,-23-2 1,13 3-6485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1T23:37:50.2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826 2 24575,'-99'-2'0,"-89"3"0,160 1 0,1 1 0,0 1 0,0 1 0,-45 16 0,30-2 0,1 2 0,-57 37 0,87-50 0,0 0 0,0 1 0,1 0 0,0 1 0,0 0 0,1 1 0,1 0 0,0 0 0,0 0 0,-6 16 0,5-9 0,1 1 0,1 1 0,0-1 0,2 1 0,0 0 0,-1 23 0,-3 11 0,5-38 0,1 0 0,1 1 0,1 0 0,0 25 0,2-37 0,-1 0 0,1-1 0,0 1 0,1 0 0,-1 0 0,1-1 0,0 1 0,0-1 0,0 1 0,1-1 0,0 0 0,-1 0 0,1 0 0,1 0 0,-1-1 0,0 1 0,1-1 0,0 0 0,7 5 0,24 13 0,60 25 0,-67-36 0,57 14 0,-6-2 0,-9-8 0,-57-12 0,0 0 0,0 1 0,0 0 0,0 1 0,19 8 0,-18-6 0,0 0 0,1-1 0,0-1 0,23 4 0,-21-5 0,1 1 0,33 13 0,-14-3 0,63 15 0,-75-25 0,1 0 0,50 1 0,-54-5 0,0 1 0,0 1 0,-1 1 0,42 11 0,-14 1 0,2-1 0,56 6 0,-46-14 0,100-3 0,-94-4 0,70 8 0,58 7 0,205-11 0,-203-5 0,-184 2 0,-1-1 0,1-1 0,0 0 0,-1 0 0,1-2 0,20-7 0,-24 7 0,-2 1 0,1-1 0,0-1 0,-1 1 0,1-1 0,-1-1 0,-1 1 0,1-1 0,-1 0 0,10-13 0,11-14 0,-21 26 0,0 0 0,0 0 0,-1 0 0,1-1 0,-2 0 0,5-10 0,-6 12 0,5-12 0,-1 1 0,-1-1 0,-1-1 0,0 1 0,-1-1 0,2-25 0,-6 28 0,1-1 0,-2 1 0,0 0 0,-1-1 0,-1 1 0,-6-24 0,6 34 0,0-1 0,0 0 0,0 1 0,-1-1 0,0 1 0,0 0 0,0 1 0,-1-1 0,0 1 0,0 0 0,-1 0 0,1 0 0,-1 1 0,0-1 0,0 2 0,-1-1 0,-7-3 0,-21-10 0,15 7 0,0 1 0,-1 0 0,0 1 0,-42-9 0,-165-32 0,-13-2 0,173 35 0,-36 0 0,74 12 0,0 0 0,0-2 0,-32-11 0,38 8 0,0 0 0,0 2 0,-1 1 0,1 1 0,-46-3 0,49 6 0,0 0 0,0-2 0,0 0 0,-22-9 0,19 6 0,-1 1 0,-32-5 0,26 7 0,0-3 0,0 0 0,-51-21 0,13 5 0,40 15 0,-43-4 0,28 5 0,-31 0 110,53 6-847,-37-6-1,37 2-6088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1T23:39:29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1T23:39:29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3T17:32:27.1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826 3 24575,'-99'-3'0,"-89"4"0,160 2 0,1 1 0,0 1 0,0 2 0,-45 21 0,30-2 0,1 2 0,-57 50 0,87-67 0,0-1 0,0 2 0,1 0 0,0 2 0,0-1 0,1 2 0,1 0 0,0 0 0,0-1 0,-6 23 0,5-13 0,1 1 0,1 2 0,0-1 0,2 0 0,0 1 0,-1 31 0,-3 15 0,5-52 0,1 0 0,1 2 0,1 0 0,0 33 0,2-49 0,-1 0 0,1-2 0,0 2 0,1 0 0,-1-1 0,1 0 0,0 0 0,0 0 0,0 1 0,1-2 0,0 0 0,-1 1 0,1-1 0,1 0 0,-1-1 0,0 2 0,1-2 0,0 0 0,7 7 0,24 17 0,60 34 0,-67-49 0,57 19 0,-6-2 0,-9-12 0,-57-15 0,0 0 0,0 1 0,0 0 0,0 1 0,19 11 0,-18-8 0,0 0 0,1-1 0,0-1 0,23 4 0,-21-6 0,1 2 0,33 17 0,-14-5 0,63 21 0,-75-33 0,1-1 0,50 2 0,-54-7 0,0 1 0,0 2 0,-1 1 0,42 15 0,-14 1 0,2-2 0,56 9 0,-46-19 0,100-4 0,-94-5 0,70 10 0,58 10 0,205-15 0,-203-6 0,-184 2 0,-1-2 0,1 0 0,0-1 0,-1 0 0,1-2 0,20-10 0,-24 10 0,-2 1 0,1-2 0,0 0 0,-1 0 0,1-1 0,-1-1 0,-1 2 0,1-2 0,-1 0 0,10-18 0,11-18 0,-21 34 0,0 1 0,0 0 0,-1-1 0,1-1 0,-2 1 0,5-14 0,-6 16 0,5-17 0,-1 3 0,-1-3 0,-1 0 0,0 1 0,-1-2 0,2-33 0,-6 38 0,1-2 0,-2 1 0,0 1 0,-1-2 0,-1 2 0,-6-33 0,6 46 0,0-1 0,0-1 0,0 2 0,-1-1 0,0 1 0,0 0 0,0 1 0,-1-1 0,0 1 0,0 0 0,-1 1 0,1-1 0,-1 2 0,0-2 0,0 3 0,-1-2 0,-7-3 0,-21-14 0,15 10 0,0 1 0,-1 0 0,0 1 0,-42-12 0,-165-43 0,-13-2 0,173 46 0,-36 1 0,74 16 0,0-1 0,0-2 0,-32-15 0,38 11 0,0 0 0,0 3 0,-1 1 0,1 1 0,-46-4 0,49 9 0,0-1 0,0-2 0,0-1 0,-22-11 0,19 7 0,-1 2 0,-32-6 0,26 8 0,0-3 0,0-1 0,-51-27 0,13 6 0,40 20 0,-43-5 0,28 7 0,-31-1 110,53 9-847,-37-8-1,37 2-6088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>
                <a:solidFill>
                  <a:schemeClr val="tx1"/>
                </a:solidFill>
              </a:rPr>
              <a:t>Resources in SDIs/data spaces shall </a:t>
            </a:r>
            <a:r>
              <a:rPr lang="en-GB">
                <a:solidFill>
                  <a:schemeClr val="bg2"/>
                </a:solidFill>
              </a:rPr>
              <a:t>evolve</a:t>
            </a:r>
            <a:r>
              <a:rPr lang="en-GB">
                <a:solidFill>
                  <a:schemeClr val="tx1"/>
                </a:solidFill>
              </a:rPr>
              <a:t> over time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there might be bugs to be solved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there might be new use cases requiring changes</a:t>
            </a:r>
          </a:p>
          <a:p>
            <a:pPr marL="800100" lvl="1" indent="-342900">
              <a:spcBef>
                <a:spcPts val="0"/>
              </a:spcBef>
              <a:buSzPts val="2400"/>
            </a:pPr>
            <a:endParaRPr lang="en-GB" sz="1600">
              <a:solidFill>
                <a:schemeClr val="tx1"/>
              </a:solidFill>
            </a:endParaRPr>
          </a:p>
          <a:p>
            <a:pPr marL="342900" lvl="0" indent="-342900" algn="l" rtl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>
                <a:solidFill>
                  <a:schemeClr val="bg2"/>
                </a:solidFill>
              </a:rPr>
              <a:t>INSPIRE artefacts </a:t>
            </a:r>
            <a:r>
              <a:rPr lang="en-GB">
                <a:solidFill>
                  <a:schemeClr val="tx1"/>
                </a:solidFill>
              </a:rPr>
              <a:t>are no exception!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UML models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XSD application schemas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Technical Guidance documents (TG)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Implementing Rules (IR)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endParaRPr lang="en-GB" sz="1600">
              <a:solidFill>
                <a:schemeClr val="tx1"/>
              </a:solidFill>
            </a:endParaRPr>
          </a:p>
          <a:p>
            <a:pPr marL="342900" lvl="0" indent="-342900" algn="l" rtl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>
                <a:solidFill>
                  <a:schemeClr val="tx1"/>
                </a:solidFill>
              </a:rPr>
              <a:t>A clear </a:t>
            </a:r>
            <a:r>
              <a:rPr lang="en-GB">
                <a:solidFill>
                  <a:schemeClr val="bg2"/>
                </a:solidFill>
              </a:rPr>
              <a:t>governance process </a:t>
            </a:r>
            <a:r>
              <a:rPr lang="en-GB">
                <a:solidFill>
                  <a:schemeClr val="tx1"/>
                </a:solidFill>
              </a:rPr>
              <a:t>for the maintenance and update of those artefacts is needed:</a:t>
            </a: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Who can ask for changes and how? Who shall endorse changes and how? How frequently are changes made?</a:t>
            </a:r>
            <a:endParaRPr lang="en-GB" sz="180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Delete/update as appropriate</a:t>
            </a:r>
            <a:endParaRPr/>
          </a:p>
        </p:txBody>
      </p:sp>
      <p:sp>
        <p:nvSpPr>
          <p:cNvPr id="330" name="Google Shape;33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3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23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23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23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3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7" name="Google Shape;67;p32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33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3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34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34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35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36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36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36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36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36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3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0" name="Google Shape;90;p3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37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37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37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37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37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37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37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3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1" name="Google Shape;101;p3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9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39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Google Shape;107;p39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25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5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6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26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27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2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2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" name="Google Shape;48;p2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2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30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30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31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3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 descr="EC-JRC-logo_horizontal_EN_pos_transparent-background.png"/>
          <p:cNvPicPr preferRelativeResize="0"/>
          <p:nvPr/>
        </p:nvPicPr>
        <p:blipFill rotWithShape="1">
          <a:blip r:embed="rId19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customXml" Target="../ink/ink2.xml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2097080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US" sz="5600" b="1"/>
              <a:t>MIWP 2021-2024 – Action 2.3.1 Sub-group 2.3.1 meeting</a:t>
            </a:r>
            <a:endParaRPr sz="5600" b="1"/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136073" y="5066952"/>
            <a:ext cx="9744363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/>
              <a:t>IOS</a:t>
            </a:r>
            <a:endParaRPr sz="2400" b="1"/>
          </a:p>
        </p:txBody>
      </p:sp>
      <p:sp>
        <p:nvSpPr>
          <p:cNvPr id="9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807354"/>
            <a:ext cx="95328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800"/>
              </a:spcBef>
            </a:pPr>
            <a:r>
              <a:rPr lang="en-US"/>
              <a:t>March 24,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AD6462-F648-4360-9C82-479D47DA9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4" y="1711323"/>
            <a:ext cx="4627444" cy="3076337"/>
          </a:xfrm>
        </p:spPr>
        <p:txBody>
          <a:bodyPr/>
          <a:lstStyle/>
          <a:p>
            <a:pPr indent="-342900">
              <a:lnSpc>
                <a:spcPts val="3100"/>
              </a:lnSpc>
            </a:pPr>
            <a:r>
              <a:rPr lang="en-US" b="1">
                <a:solidFill>
                  <a:schemeClr val="tx1"/>
                </a:solidFill>
              </a:rPr>
              <a:t>Change proposal:</a:t>
            </a:r>
          </a:p>
          <a:p>
            <a:pPr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Change the type used for </a:t>
            </a:r>
            <a:r>
              <a:rPr lang="en-GB" err="1">
                <a:solidFill>
                  <a:schemeClr val="tx1"/>
                </a:solidFill>
              </a:rPr>
              <a:t>MaintenanceAuthority.authority</a:t>
            </a:r>
            <a:r>
              <a:rPr lang="en-GB">
                <a:solidFill>
                  <a:schemeClr val="tx1"/>
                </a:solidFill>
              </a:rPr>
              <a:t> and </a:t>
            </a:r>
            <a:r>
              <a:rPr lang="en-GB" err="1">
                <a:solidFill>
                  <a:schemeClr val="tx1"/>
                </a:solidFill>
              </a:rPr>
              <a:t>OwnerAuthority.authority</a:t>
            </a:r>
            <a:r>
              <a:rPr lang="en-GB">
                <a:solidFill>
                  <a:schemeClr val="tx1"/>
                </a:solidFill>
              </a:rPr>
              <a:t> from </a:t>
            </a:r>
            <a:r>
              <a:rPr lang="en-GB" err="1">
                <a:solidFill>
                  <a:schemeClr val="tx1"/>
                </a:solidFill>
              </a:rPr>
              <a:t>gmd:CI_Citation</a:t>
            </a:r>
            <a:r>
              <a:rPr lang="en-GB">
                <a:solidFill>
                  <a:schemeClr val="tx1"/>
                </a:solidFill>
              </a:rPr>
              <a:t> to </a:t>
            </a:r>
            <a:r>
              <a:rPr lang="en-GB" err="1">
                <a:solidFill>
                  <a:schemeClr val="tx1"/>
                </a:solidFill>
              </a:rPr>
              <a:t>CI_ResponsibleParty</a:t>
            </a:r>
            <a:r>
              <a:rPr lang="en-US">
                <a:solidFill>
                  <a:schemeClr val="tx1"/>
                </a:solidFill>
              </a:rPr>
              <a:t> </a:t>
            </a:r>
          </a:p>
          <a:p>
            <a:pPr indent="-342900">
              <a:lnSpc>
                <a:spcPts val="3100"/>
              </a:lnSpc>
            </a:pPr>
            <a:endParaRPr lang="en-US">
              <a:solidFill>
                <a:schemeClr val="tx1"/>
              </a:solidFill>
            </a:endParaRPr>
          </a:p>
          <a:p>
            <a:pPr marL="114300" indent="0">
              <a:lnSpc>
                <a:spcPts val="3100"/>
              </a:lnSpc>
              <a:buNone/>
            </a:pPr>
            <a:endParaRPr lang="en-US">
              <a:solidFill>
                <a:schemeClr val="tx1"/>
              </a:solidFill>
            </a:endParaRPr>
          </a:p>
          <a:p>
            <a:pPr indent="-342900">
              <a:lnSpc>
                <a:spcPts val="3100"/>
              </a:lnSpc>
            </a:pPr>
            <a:endParaRPr lang="en-US">
              <a:solidFill>
                <a:schemeClr val="tx1"/>
              </a:solidFill>
            </a:endParaRPr>
          </a:p>
          <a:p>
            <a:pPr indent="-342900">
              <a:lnSpc>
                <a:spcPts val="3100"/>
              </a:lnSpc>
            </a:pPr>
            <a:endParaRPr lang="en-US">
              <a:solidFill>
                <a:schemeClr val="tx1"/>
              </a:solidFill>
            </a:endParaRPr>
          </a:p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890EBE-FA02-4CFA-AEA9-19B523416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78378"/>
            <a:ext cx="10263893" cy="1279200"/>
          </a:xfrm>
        </p:spPr>
        <p:txBody>
          <a:bodyPr/>
          <a:lstStyle/>
          <a:p>
            <a:r>
              <a:rPr lang="en-GB" sz="3600" b="1">
                <a:solidFill>
                  <a:schemeClr val="dk2"/>
                </a:solidFill>
                <a:latin typeface="Arial"/>
              </a:rPr>
              <a:t>#60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TN_MaintenanceAuthority-OwnerAuthority_CI_Citation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not matching</a:t>
            </a:r>
            <a:endParaRPr lang="en-GB" sz="360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38A0A00-01F1-4CAC-8503-13FEA09BC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598" y="1711323"/>
            <a:ext cx="6454699" cy="3901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863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AD6462-F648-4360-9C82-479D47DA9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4" y="1711323"/>
            <a:ext cx="4627444" cy="1717677"/>
          </a:xfrm>
        </p:spPr>
        <p:txBody>
          <a:bodyPr/>
          <a:lstStyle/>
          <a:p>
            <a:pPr indent="-342900">
              <a:lnSpc>
                <a:spcPts val="3100"/>
              </a:lnSpc>
            </a:pPr>
            <a:r>
              <a:rPr lang="en-US" b="1">
                <a:solidFill>
                  <a:schemeClr val="tx1"/>
                </a:solidFill>
              </a:rPr>
              <a:t>Issue faced:</a:t>
            </a:r>
          </a:p>
          <a:p>
            <a:pPr lvl="1" indent="-342900">
              <a:lnSpc>
                <a:spcPts val="3100"/>
              </a:lnSpc>
              <a:spcBef>
                <a:spcPts val="0"/>
              </a:spcBef>
              <a:buSzPts val="2400"/>
            </a:pPr>
            <a:r>
              <a:rPr lang="en-GB">
                <a:solidFill>
                  <a:schemeClr val="tx1"/>
                </a:solidFill>
              </a:rPr>
              <a:t>The type used for the attributes does not match their description.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890EBE-FA02-4CFA-AEA9-19B523416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78378"/>
            <a:ext cx="10263893" cy="1279200"/>
          </a:xfrm>
        </p:spPr>
        <p:txBody>
          <a:bodyPr/>
          <a:lstStyle/>
          <a:p>
            <a:r>
              <a:rPr lang="en-GB" sz="3600" b="1">
                <a:solidFill>
                  <a:schemeClr val="dk2"/>
                </a:solidFill>
                <a:latin typeface="Arial"/>
              </a:rPr>
              <a:t>#60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TN_MaintenanceAuthority-OwnerAuthority_CI_Citation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not matching</a:t>
            </a:r>
            <a:endParaRPr lang="en-GB" sz="360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0C52970-0000-4354-A7F0-1C4EC8DD3B49}"/>
              </a:ext>
            </a:extLst>
          </p:cNvPr>
          <p:cNvSpPr txBox="1"/>
          <p:nvPr/>
        </p:nvSpPr>
        <p:spPr>
          <a:xfrm>
            <a:off x="486623" y="3944940"/>
            <a:ext cx="609456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>
                <a:solidFill>
                  <a:srgbClr val="24292F"/>
                </a:solidFill>
                <a:effectLst/>
                <a:latin typeface="-apple-system"/>
              </a:rPr>
              <a:t>The two attributes mentioned (defined as "Identification of the maintenance authority." and "Identification of the owning authority.") are currently using </a:t>
            </a:r>
            <a:r>
              <a:rPr lang="en-GB" b="0" i="1">
                <a:solidFill>
                  <a:srgbClr val="24292F"/>
                </a:solidFill>
                <a:effectLst/>
                <a:latin typeface="-apple-system"/>
              </a:rPr>
              <a:t>gmd:CI_Citation </a:t>
            </a:r>
            <a:r>
              <a:rPr lang="en-GB" b="0" i="0">
                <a:solidFill>
                  <a:srgbClr val="24292F"/>
                </a:solidFill>
                <a:effectLst/>
                <a:latin typeface="-apple-system"/>
              </a:rPr>
              <a:t>(defined as "standardized resource reference") as type.</a:t>
            </a:r>
          </a:p>
          <a:p>
            <a:endParaRPr lang="en-GB">
              <a:solidFill>
                <a:srgbClr val="24292F"/>
              </a:solidFill>
              <a:latin typeface="-apple-system"/>
            </a:endParaRPr>
          </a:p>
          <a:p>
            <a:r>
              <a:rPr lang="en-GB" b="0" i="0">
                <a:solidFill>
                  <a:srgbClr val="24292F"/>
                </a:solidFill>
                <a:effectLst/>
                <a:latin typeface="-apple-system"/>
              </a:rPr>
              <a:t>The attributes should use </a:t>
            </a:r>
            <a:r>
              <a:rPr lang="en-GB" b="0" i="1">
                <a:solidFill>
                  <a:srgbClr val="24292F"/>
                </a:solidFill>
                <a:effectLst/>
                <a:latin typeface="-apple-system"/>
              </a:rPr>
              <a:t>CI_ResponsibleParty </a:t>
            </a:r>
            <a:r>
              <a:rPr lang="en-GB" b="0" i="0">
                <a:solidFill>
                  <a:srgbClr val="24292F"/>
                </a:solidFill>
                <a:effectLst/>
                <a:latin typeface="-apple-system"/>
              </a:rPr>
              <a:t>(defined as "identification of, and means of communication with, person(s) and organizations associated with the dataset")</a:t>
            </a:r>
            <a:endParaRPr lang="en-GB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2F802E5-7EB8-4FB7-80C1-C2A80E637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931" y="1711323"/>
            <a:ext cx="3856054" cy="2751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15BC097-5E2A-4604-AE3F-480D36656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705" y="4683604"/>
            <a:ext cx="2842506" cy="1478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612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AD6462-F648-4360-9C82-479D47DA9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180" y="1552508"/>
            <a:ext cx="6572335" cy="3663926"/>
          </a:xfrm>
        </p:spPr>
        <p:txBody>
          <a:bodyPr/>
          <a:lstStyle/>
          <a:p>
            <a:pPr marL="114300" indent="0">
              <a:lnSpc>
                <a:spcPts val="3100"/>
              </a:lnSpc>
              <a:buNone/>
            </a:pPr>
            <a:r>
              <a:rPr lang="en-US" sz="1600" b="1">
                <a:solidFill>
                  <a:schemeClr val="tx1"/>
                </a:solidFill>
                <a:latin typeface="+mj-lt"/>
              </a:rPr>
              <a:t>Change proposal:</a:t>
            </a:r>
          </a:p>
          <a:p>
            <a:pPr indent="-342900">
              <a:lnSpc>
                <a:spcPts val="3100"/>
              </a:lnSpc>
            </a:pPr>
            <a:r>
              <a:rPr lang="en-US" sz="1400" b="0" i="0">
                <a:solidFill>
                  <a:srgbClr val="24292F"/>
                </a:solidFill>
                <a:effectLst/>
                <a:latin typeface="+mj-lt"/>
              </a:rPr>
              <a:t>The three feature types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+mj-lt"/>
              </a:rPr>
              <a:t>AerodromeNode</a:t>
            </a:r>
            <a:r>
              <a:rPr lang="en-US" sz="1400" b="0" i="0">
                <a:solidFill>
                  <a:srgbClr val="24292F"/>
                </a:solidFill>
                <a:effectLst/>
                <a:latin typeface="+mj-lt"/>
              </a:rPr>
              <a:t>,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+mj-lt"/>
              </a:rPr>
              <a:t>DesignatedPoint</a:t>
            </a:r>
            <a:r>
              <a:rPr lang="en-US" sz="1400" b="0" i="0">
                <a:solidFill>
                  <a:srgbClr val="24292F"/>
                </a:solidFill>
                <a:effectLst/>
                <a:latin typeface="+mj-lt"/>
              </a:rPr>
              <a:t> and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+mj-lt"/>
              </a:rPr>
              <a:t>RunwayCentrelinePoint</a:t>
            </a:r>
            <a:r>
              <a:rPr lang="en-US" sz="1400" b="0" i="0">
                <a:solidFill>
                  <a:srgbClr val="24292F"/>
                </a:solidFill>
                <a:effectLst/>
                <a:latin typeface="+mj-lt"/>
              </a:rPr>
              <a:t> should inherit from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+mj-lt"/>
              </a:rPr>
              <a:t>TransportPoint</a:t>
            </a:r>
            <a:r>
              <a:rPr lang="en-US" sz="1400" b="0" i="0">
                <a:solidFill>
                  <a:srgbClr val="24292F"/>
                </a:solidFill>
                <a:effectLst/>
                <a:latin typeface="+mj-lt"/>
              </a:rPr>
              <a:t> instead of </a:t>
            </a:r>
            <a:r>
              <a:rPr lang="en-US" sz="1400" b="0" i="0" err="1">
                <a:solidFill>
                  <a:srgbClr val="24292F"/>
                </a:solidFill>
                <a:effectLst/>
                <a:latin typeface="+mj-lt"/>
              </a:rPr>
              <a:t>TransportNode</a:t>
            </a:r>
            <a:r>
              <a:rPr lang="en-US" sz="1600" b="0" i="0">
                <a:solidFill>
                  <a:srgbClr val="24292F"/>
                </a:solidFill>
                <a:effectLst/>
                <a:latin typeface="+mj-lt"/>
              </a:rPr>
              <a:t>.</a:t>
            </a:r>
          </a:p>
          <a:p>
            <a:pPr marL="114300" indent="0">
              <a:lnSpc>
                <a:spcPts val="3100"/>
              </a:lnSpc>
              <a:buNone/>
            </a:pPr>
            <a:r>
              <a:rPr lang="en-US" sz="1600" b="1">
                <a:solidFill>
                  <a:schemeClr val="tx1"/>
                </a:solidFill>
                <a:latin typeface="+mj-lt"/>
              </a:rPr>
              <a:t>Issue faced:</a:t>
            </a:r>
          </a:p>
          <a:p>
            <a:pPr indent="-342900">
              <a:lnSpc>
                <a:spcPts val="3100"/>
              </a:lnSpc>
            </a:pPr>
            <a:r>
              <a:rPr lang="en-US" sz="1400">
                <a:solidFill>
                  <a:srgbClr val="24292F"/>
                </a:solidFill>
                <a:latin typeface="+mj-lt"/>
              </a:rPr>
              <a:t>The three types are currently inheriting from </a:t>
            </a:r>
            <a:r>
              <a:rPr lang="en-US" sz="1400" err="1">
                <a:solidFill>
                  <a:srgbClr val="24292F"/>
                </a:solidFill>
                <a:latin typeface="+mj-lt"/>
              </a:rPr>
              <a:t>TransportNode</a:t>
            </a:r>
            <a:r>
              <a:rPr lang="en-US" sz="1400">
                <a:solidFill>
                  <a:srgbClr val="24292F"/>
                </a:solidFill>
                <a:latin typeface="+mj-lt"/>
              </a:rPr>
              <a:t>. That means that they shall theoretically only be present where transport links connect or end. This is not the case in reality and the model should therefore be adapted.</a:t>
            </a:r>
          </a:p>
          <a:p>
            <a:pPr indent="-342900">
              <a:lnSpc>
                <a:spcPts val="3100"/>
              </a:lnSpc>
            </a:pPr>
            <a:endParaRPr lang="en-GB" sz="1600" b="0" i="0">
              <a:solidFill>
                <a:srgbClr val="24292F"/>
              </a:solidFill>
              <a:effectLst/>
              <a:latin typeface="+mj-lt"/>
            </a:endParaRPr>
          </a:p>
          <a:p>
            <a:pPr marL="114300" indent="0">
              <a:lnSpc>
                <a:spcPts val="3100"/>
              </a:lnSpc>
              <a:buNone/>
            </a:pPr>
            <a:endParaRPr lang="en-US">
              <a:solidFill>
                <a:schemeClr val="tx1"/>
              </a:solidFill>
            </a:endParaRPr>
          </a:p>
          <a:p>
            <a:pPr indent="-342900">
              <a:lnSpc>
                <a:spcPts val="3100"/>
              </a:lnSpc>
            </a:pPr>
            <a:endParaRPr lang="en-US">
              <a:solidFill>
                <a:schemeClr val="tx1"/>
              </a:solidFill>
            </a:endParaRPr>
          </a:p>
          <a:p>
            <a:pPr indent="-342900">
              <a:lnSpc>
                <a:spcPts val="3100"/>
              </a:lnSpc>
            </a:pPr>
            <a:endParaRPr lang="en-US">
              <a:solidFill>
                <a:schemeClr val="tx1"/>
              </a:solidFill>
            </a:endParaRPr>
          </a:p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890EBE-FA02-4CFA-AEA9-19B523416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78378"/>
            <a:ext cx="10263893" cy="1279200"/>
          </a:xfrm>
        </p:spPr>
        <p:txBody>
          <a:bodyPr/>
          <a:lstStyle/>
          <a:p>
            <a:r>
              <a:rPr lang="en-GB" sz="3600" b="1">
                <a:solidFill>
                  <a:schemeClr val="dk2"/>
                </a:solidFill>
                <a:latin typeface="Arial"/>
              </a:rPr>
              <a:t>#61 TN-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A_Nodes_inherit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from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TransportPoint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instead of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TransportNode</a:t>
            </a:r>
            <a:endParaRPr lang="en-GB" sz="3600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CA98B91D-9C4F-4A83-967F-61602892080F}"/>
              </a:ext>
            </a:extLst>
          </p:cNvPr>
          <p:cNvGrpSpPr/>
          <p:nvPr/>
        </p:nvGrpSpPr>
        <p:grpSpPr>
          <a:xfrm>
            <a:off x="7133632" y="1357578"/>
            <a:ext cx="4938188" cy="4839119"/>
            <a:chOff x="4485323" y="1711323"/>
            <a:chExt cx="4938188" cy="4839119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90F7DD92-B465-4545-84D7-6288417EF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85323" y="1711323"/>
              <a:ext cx="4938188" cy="48391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1187EC8B-84E8-4D81-85BF-B0217FCE4987}"/>
                    </a:ext>
                  </a:extLst>
                </p14:cNvPr>
                <p14:cNvContentPartPr/>
                <p14:nvPr/>
              </p14:nvContentPartPr>
              <p14:xfrm>
                <a:off x="7334471" y="4786670"/>
                <a:ext cx="1519200" cy="318240"/>
              </p14:xfrm>
            </p:contentPart>
          </mc:Choice>
          <mc:Fallback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1187EC8B-84E8-4D81-85BF-B0217FCE498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325471" y="4777680"/>
                  <a:ext cx="1536840" cy="3358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0" name="Input penna 9">
                  <a:extLst>
                    <a:ext uri="{FF2B5EF4-FFF2-40B4-BE49-F238E27FC236}">
                      <a16:creationId xmlns:a16="http://schemas.microsoft.com/office/drawing/2014/main" id="{E346831F-B6A2-43BD-86D6-2759AB2B47C5}"/>
                    </a:ext>
                  </a:extLst>
                </p14:cNvPr>
                <p14:cNvContentPartPr/>
                <p14:nvPr/>
              </p14:nvContentPartPr>
              <p14:xfrm>
                <a:off x="7733711" y="3292670"/>
                <a:ext cx="1058040" cy="384120"/>
              </p14:xfrm>
            </p:contentPart>
          </mc:Choice>
          <mc:Fallback>
            <p:pic>
              <p:nvPicPr>
                <p:cNvPr id="10" name="Input penna 9">
                  <a:extLst>
                    <a:ext uri="{FF2B5EF4-FFF2-40B4-BE49-F238E27FC236}">
                      <a16:creationId xmlns:a16="http://schemas.microsoft.com/office/drawing/2014/main" id="{E346831F-B6A2-43BD-86D6-2759AB2B47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724711" y="3283670"/>
                  <a:ext cx="1075680" cy="40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5F144BED-F28F-43A8-BEF7-3588331A0F91}"/>
                    </a:ext>
                  </a:extLst>
                </p14:cNvPr>
                <p14:cNvContentPartPr/>
                <p14:nvPr/>
              </p14:nvContentPartPr>
              <p14:xfrm>
                <a:off x="7866911" y="4058030"/>
                <a:ext cx="1035360" cy="375120"/>
              </p14:xfrm>
            </p:contentPart>
          </mc:Choice>
          <mc:Fallback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5F144BED-F28F-43A8-BEF7-3588331A0F9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857914" y="4049030"/>
                  <a:ext cx="1052994" cy="392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D4A7FFCD-FD3D-4268-B78B-80D04E12D9C1}"/>
                  </a:ext>
                </a:extLst>
              </p14:cNvPr>
              <p14:cNvContentPartPr/>
              <p14:nvPr/>
            </p14:nvContentPartPr>
            <p14:xfrm>
              <a:off x="3834911" y="4758590"/>
              <a:ext cx="360" cy="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D4A7FFCD-FD3D-4268-B78B-80D04E12D9C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25911" y="4749590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Immagine 17">
            <a:extLst>
              <a:ext uri="{FF2B5EF4-FFF2-40B4-BE49-F238E27FC236}">
                <a16:creationId xmlns:a16="http://schemas.microsoft.com/office/drawing/2014/main" id="{F1AEEF07-1C47-4228-9F64-8DA7396A43E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43237" y="4970026"/>
            <a:ext cx="2385955" cy="1543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EF41C3D5-CFD3-4B59-BC5E-82D07A9075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79263" y="4749161"/>
            <a:ext cx="2743415" cy="1984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91471BE-8322-41E8-AA62-493072290B9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285" y="5094873"/>
            <a:ext cx="3034483" cy="160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4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890EBE-FA02-4CFA-AEA9-19B523416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78378"/>
            <a:ext cx="10263893" cy="1279200"/>
          </a:xfrm>
        </p:spPr>
        <p:txBody>
          <a:bodyPr/>
          <a:lstStyle/>
          <a:p>
            <a:r>
              <a:rPr lang="en-GB" sz="3600" b="1">
                <a:solidFill>
                  <a:schemeClr val="dk2"/>
                </a:solidFill>
                <a:latin typeface="Arial"/>
              </a:rPr>
              <a:t>#61 TN-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A_Nodes_inherit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from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TransportPoint</a:t>
            </a:r>
            <a:r>
              <a:rPr lang="en-GB" sz="3600" b="1">
                <a:solidFill>
                  <a:schemeClr val="dk2"/>
                </a:solidFill>
                <a:latin typeface="Arial"/>
              </a:rPr>
              <a:t> instead of </a:t>
            </a:r>
            <a:r>
              <a:rPr lang="en-GB" sz="3600" b="1" err="1">
                <a:solidFill>
                  <a:schemeClr val="dk2"/>
                </a:solidFill>
                <a:latin typeface="Arial"/>
              </a:rPr>
              <a:t>TransportNode</a:t>
            </a:r>
            <a:endParaRPr lang="en-GB" sz="360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D4A7FFCD-FD3D-4268-B78B-80D04E12D9C1}"/>
                  </a:ext>
                </a:extLst>
              </p14:cNvPr>
              <p14:cNvContentPartPr/>
              <p14:nvPr/>
            </p14:nvContentPartPr>
            <p14:xfrm>
              <a:off x="3834911" y="4758590"/>
              <a:ext cx="360" cy="360"/>
            </p14:xfrm>
          </p:contentPart>
        </mc:Choice>
        <mc:Fallback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D4A7FFCD-FD3D-4268-B78B-80D04E12D9C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25911" y="4749590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16" name="Immagine 15">
            <a:extLst>
              <a:ext uri="{FF2B5EF4-FFF2-40B4-BE49-F238E27FC236}">
                <a16:creationId xmlns:a16="http://schemas.microsoft.com/office/drawing/2014/main" id="{E2B4337F-DE6F-4BB9-B50C-8318514D3A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363" y="2809489"/>
            <a:ext cx="3543607" cy="18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AB86884-34BC-4309-8822-772FF628F07C}"/>
              </a:ext>
            </a:extLst>
          </p:cNvPr>
          <p:cNvGrpSpPr/>
          <p:nvPr/>
        </p:nvGrpSpPr>
        <p:grpSpPr>
          <a:xfrm>
            <a:off x="4961727" y="1797003"/>
            <a:ext cx="6790008" cy="4198984"/>
            <a:chOff x="4961727" y="1797003"/>
            <a:chExt cx="6790008" cy="4198984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386C0F-F223-4A72-8594-9EC81E269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1727" y="1797003"/>
              <a:ext cx="6790008" cy="41989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Input penna 6">
                  <a:extLst>
                    <a:ext uri="{FF2B5EF4-FFF2-40B4-BE49-F238E27FC236}">
                      <a16:creationId xmlns:a16="http://schemas.microsoft.com/office/drawing/2014/main" id="{FC47109A-D3F7-4ACA-A147-F4BB49237BE2}"/>
                    </a:ext>
                  </a:extLst>
                </p14:cNvPr>
                <p14:cNvContentPartPr/>
                <p14:nvPr/>
              </p14:nvContentPartPr>
              <p14:xfrm>
                <a:off x="6210695" y="3220474"/>
                <a:ext cx="1035360" cy="503494"/>
              </p14:xfrm>
            </p:contentPart>
          </mc:Choice>
          <mc:Fallback>
            <p:pic>
              <p:nvPicPr>
                <p:cNvPr id="7" name="Input penna 6">
                  <a:extLst>
                    <a:ext uri="{FF2B5EF4-FFF2-40B4-BE49-F238E27FC236}">
                      <a16:creationId xmlns:a16="http://schemas.microsoft.com/office/drawing/2014/main" id="{FC47109A-D3F7-4ACA-A147-F4BB49237BE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201698" y="3211470"/>
                  <a:ext cx="1052994" cy="521142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6717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US" b="1"/>
              <a:t>Thank you!</a:t>
            </a:r>
            <a:endParaRPr b="1"/>
          </a:p>
        </p:txBody>
      </p:sp>
      <p:sp>
        <p:nvSpPr>
          <p:cNvPr id="323" name="Google Shape;323;p20"/>
          <p:cNvSpPr txBox="1"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US" sz="1050" b="1"/>
              <a:t>© European Union 2020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US" sz="1050"/>
              <a:t>Unless otherwise noted the reuse of this presentation is authorised under the </a:t>
            </a:r>
            <a:r>
              <a:rPr lang="en-US" sz="1050" u="sng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/>
              <a:t>license. For any use or reproduction of elements that are not owned by the EU, permission may need to be sought directly from the respective right holders.</a:t>
            </a:r>
            <a:endParaRPr/>
          </a:p>
        </p:txBody>
      </p:sp>
      <p:pic>
        <p:nvPicPr>
          <p:cNvPr id="324" name="Google Shape;32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415309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0"/>
          <p:cNvSpPr txBox="1"/>
          <p:nvPr/>
        </p:nvSpPr>
        <p:spPr>
          <a:xfrm>
            <a:off x="1988288" y="4186305"/>
            <a:ext cx="7608557" cy="71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 strike="noStrike" cap="none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aaaa</a:t>
            </a:r>
            <a:endParaRPr lang="en-US" sz="4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72103" y="4134765"/>
            <a:ext cx="698038" cy="76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"/>
          <p:cNvSpPr txBox="1">
            <a:spLocks noGrp="1"/>
          </p:cNvSpPr>
          <p:nvPr>
            <p:ph type="body"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accent2"/>
                </a:solidFill>
              </a:rPr>
              <a:t>EU Science Hub: </a:t>
            </a:r>
            <a:r>
              <a:rPr lang="en-US"/>
              <a:t>ec.europa.eu/jrc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@EU_ScienceHub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 – Joint Research Centre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Science, Research and Innovation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</a:t>
            </a:r>
            <a:endParaRPr/>
          </a:p>
        </p:txBody>
      </p:sp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/>
              <a:t>Keep in touch</a:t>
            </a:r>
            <a:endParaRPr/>
          </a:p>
        </p:txBody>
      </p:sp>
      <p:pic>
        <p:nvPicPr>
          <p:cNvPr id="334" name="Google Shape;33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506" y="1710237"/>
            <a:ext cx="827881" cy="90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1" descr="Twitter_Social_Icon_Rounded_Square_Color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1417" y="2675006"/>
            <a:ext cx="624058" cy="62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1" descr="LI-In-Bug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9514" y="4238027"/>
            <a:ext cx="746211" cy="63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1" descr="yt_icon_rgb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5667" y="5035058"/>
            <a:ext cx="739172" cy="5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1" descr="f_logo_RGB-Blue_72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894" y="3375703"/>
            <a:ext cx="7155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7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MIWP 2021-2024 – Action 2.3.1 Sub-group 2.3.1 meeting</vt:lpstr>
      <vt:lpstr>#60 TN_MaintenanceAuthority-OwnerAuthority_CI_Citation not matching</vt:lpstr>
      <vt:lpstr>#60 TN_MaintenanceAuthority-OwnerAuthority_CI_Citation not matching</vt:lpstr>
      <vt:lpstr>#61 TN-A_Nodes_inherit from TransportPoint instead of TransportNode</vt:lpstr>
      <vt:lpstr>#61 TN-A_Nodes_inherit from TransportPoint instead of TransportNode</vt:lpstr>
      <vt:lpstr>Thank you!</vt:lpstr>
      <vt:lpstr>Keep in touch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the INSPIRE Reference Validator in 2019 Monitoring: process &amp; lessons learned</dc:title>
  <dc:creator>JOHN Yvonne (COMM)</dc:creator>
  <cp:revision>1</cp:revision>
  <dcterms:created xsi:type="dcterms:W3CDTF">2019-08-09T12:06:42Z</dcterms:created>
  <dcterms:modified xsi:type="dcterms:W3CDTF">2022-03-24T09:21:21Z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