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6"/>
  </p:notesMasterIdLst>
  <p:handoutMasterIdLst>
    <p:handoutMasterId r:id="rId7"/>
  </p:handoutMasterIdLst>
  <p:sldIdLst>
    <p:sldId id="276" r:id="rId3"/>
    <p:sldId id="285" r:id="rId4"/>
    <p:sldId id="277" r:id="rId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181D"/>
    <a:srgbClr val="007F7F"/>
    <a:srgbClr val="595151"/>
    <a:srgbClr val="E8E8E8"/>
    <a:srgbClr val="8C8C8C"/>
    <a:srgbClr val="000000"/>
    <a:srgbClr val="CE0000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0373" autoAdjust="0"/>
  </p:normalViewPr>
  <p:slideViewPr>
    <p:cSldViewPr>
      <p:cViewPr varScale="1">
        <p:scale>
          <a:sx n="89" d="100"/>
          <a:sy n="89" d="100"/>
        </p:scale>
        <p:origin x="12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7504596-92EE-43E8-A6A3-6B6263B7F3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20"/>
          <a:stretch/>
        </p:blipFill>
        <p:spPr>
          <a:xfrm>
            <a:off x="0" y="1196752"/>
            <a:ext cx="12192000" cy="2852928"/>
          </a:xfrm>
          <a:prstGeom prst="rect">
            <a:avLst/>
          </a:prstGeom>
          <a:solidFill>
            <a:srgbClr val="007F7F"/>
          </a:solidFill>
        </p:spPr>
      </p:pic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1639402" y="5383906"/>
            <a:ext cx="8993674" cy="970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Koordinierungsstelle GDI-DE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4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</p:spTree>
    <p:extLst>
      <p:ext uri="{BB962C8B-B14F-4D97-AF65-F5344CB8AC3E}">
        <p14:creationId xmlns:p14="http://schemas.microsoft.com/office/powerpoint/2010/main" val="20896274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D3390E5C-09EB-4F9D-BBF6-957B3A7587C6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B7011760-AF12-4EB8-BB21-F84A296668D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38873" y="5427118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Behörde/Dienststelle eingeben</a:t>
            </a:r>
            <a:r>
              <a:rPr lang="de-DE" dirty="0"/>
              <a:t>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12F499A-0853-4D1C-AF32-F3FC46659DF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38873" y="6376052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fix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AF1B0EF4-0B49-4D3C-A47C-B763467E43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7" b="106"/>
          <a:stretch/>
        </p:blipFill>
        <p:spPr>
          <a:xfrm>
            <a:off x="0" y="1196752"/>
            <a:ext cx="12192000" cy="2846881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5045A73B-D045-4962-B75F-DF692352EA78}"/>
              </a:ext>
            </a:extLst>
          </p:cNvPr>
          <p:cNvSpPr>
            <a:spLocks noGrp="1"/>
          </p:cNvSpPr>
          <p:nvPr userDrawn="1"/>
        </p:nvSpPr>
        <p:spPr>
          <a:xfrm>
            <a:off x="1631950" y="4037300"/>
            <a:ext cx="9793816" cy="2488045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b="1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Bundesamt für Kartographie und 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Richard-Strauß-Allee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Tel. +49 (0) 69 6333-258</a:t>
            </a: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2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1216DE66-2B67-4B5D-BD94-7103D937C7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Kompetenz durch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39843348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83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individuell ( 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1CB1D2A5-9DDF-488A-92B3-437BF3AC0935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8C437F-88A1-424A-B09C-B2ABF152DD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093" y="1412875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/>
          <a:lstStyle>
            <a:lvl1pPr marL="0" indent="0">
              <a:defRPr sz="4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&lt; Formatvorlage bearbeiten &gt;</a:t>
            </a:r>
          </a:p>
        </p:txBody>
      </p:sp>
      <p:sp>
        <p:nvSpPr>
          <p:cNvPr id="11" name="Textplatzhalter 12">
            <a:extLst>
              <a:ext uri="{FF2B5EF4-FFF2-40B4-BE49-F238E27FC236}">
                <a16:creationId xmlns:a16="http://schemas.microsoft.com/office/drawing/2014/main" id="{336DCACB-0246-4645-A9BD-104939EBEA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916" y="5545513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 eingeben&gt;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727A9528-3BF1-48DE-9400-BFA8A8A7FD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916" y="5783617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&lt;E-Mail eingeben&gt;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AA0EC55B-3FA4-4B4F-AA20-F0C8299ADD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916" y="6021721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&lt;Telefon eingeben&gt;</a:t>
            </a:r>
          </a:p>
        </p:txBody>
      </p:sp>
      <p:sp>
        <p:nvSpPr>
          <p:cNvPr id="14" name="Bildplatzhalter 2">
            <a:extLst>
              <a:ext uri="{FF2B5EF4-FFF2-40B4-BE49-F238E27FC236}">
                <a16:creationId xmlns:a16="http://schemas.microsoft.com/office/drawing/2014/main" id="{1B6119B0-4372-4BED-B011-D82398F8265E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E231F4B5-11AA-49A0-9827-1E22D975DD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29916" y="4274068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="1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&lt;Behörde eingeben&gt;</a:t>
            </a:r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D7064127-56CF-464D-A051-AF88D84A600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29916" y="4481859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&lt;Referat/Abteilung eingeben&gt;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F51D7759-B27E-4B41-81A2-5B7105BABAB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29916" y="4689650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&lt;Straße eingeben&gt;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2F9E1906-D644-4FDE-ABAB-3CEA92E76B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29916" y="4897442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&lt;PLZ/Ort eingeben&gt;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5B8DF464-E2BE-45A0-B48D-92F7F74F3B6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29916" y="6350194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1700795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8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709141"/>
          </a:xfrm>
          <a:prstGeom prst="rect">
            <a:avLst/>
          </a:prstGeom>
          <a:noFill/>
        </p:spPr>
        <p:txBody>
          <a:bodyPr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BD181D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C0EDBBF9-EF92-4C6E-821B-7D99D854A99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7" y="1628776"/>
            <a:ext cx="10272713" cy="4752974"/>
          </a:xfrm>
          <a:prstGeom prst="rect">
            <a:avLst/>
          </a:prstGeom>
        </p:spPr>
        <p:txBody>
          <a:bodyPr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3665678-0B52-4588-B14D-01593641598B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D9A08CC-8CB4-428C-9DCB-383EB518F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3157375-5640-4DAD-8F4D-04C2093047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4C4E4E13-ECA9-4FE4-9543-DAC56980299F}" type="datetime1">
              <a:rPr lang="de-DE" smtClean="0"/>
              <a:t>27.04.2022</a:t>
            </a:fld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DA138F69-72B6-494E-A5CD-798A7F386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Präsentationstitel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284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3B65969B-3340-4393-8494-7B3EA2BFB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58DF8F4-0346-445B-854E-349681E79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8273BF6E-AC9F-45F0-81FB-D51C0FAD0F26}" type="datetime1">
              <a:rPr lang="de-DE" smtClean="0"/>
              <a:t>27.04.2022</a:t>
            </a:fld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5C551F9-4969-456D-AA49-ED9B26645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Präsentationstitel</a:t>
            </a:r>
            <a:endParaRPr lang="de-DE" dirty="0"/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C86A1DA-785B-42D9-87C5-F75FFE83EA8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8" y="1628775"/>
            <a:ext cx="10272712" cy="4752975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9">
            <a:extLst>
              <a:ext uri="{FF2B5EF4-FFF2-40B4-BE49-F238E27FC236}">
                <a16:creationId xmlns:a16="http://schemas.microsoft.com/office/drawing/2014/main" id="{C7DE7D33-19D3-4836-9D22-46C842FE72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A271F587-D1BA-40E4-9BC6-A08B450B7B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3888" y="1628776"/>
            <a:ext cx="7200000" cy="4752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5FCB7D8D-1E52-4896-82AC-3073E0978A6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32CF21-6604-453A-B920-2DFFEC6CC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92E45FE2-3A23-49AF-A8FF-382570F1C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14421251-26D0-4DAD-AB13-A17CD1E6D885}" type="datetime1">
              <a:rPr lang="de-DE" smtClean="0"/>
              <a:t>27.04.2022</a:t>
            </a:fld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D94D564B-EBB1-4020-BE80-E86F0EDE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Präsentationstitel</a:t>
            </a:r>
            <a:endParaRPr lang="de-DE" dirty="0"/>
          </a:p>
        </p:txBody>
      </p:sp>
      <p:sp>
        <p:nvSpPr>
          <p:cNvPr id="16" name="Inhaltsplatzhalter 4">
            <a:extLst>
              <a:ext uri="{FF2B5EF4-FFF2-40B4-BE49-F238E27FC236}">
                <a16:creationId xmlns:a16="http://schemas.microsoft.com/office/drawing/2014/main" id="{3C63DB48-2489-41A9-9B90-B7C80D1E564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968330" y="1628775"/>
            <a:ext cx="2928270" cy="504081"/>
          </a:xfrm>
          <a:prstGeom prst="rect">
            <a:avLst/>
          </a:prstGeom>
          <a:solidFill>
            <a:srgbClr val="007F7F"/>
          </a:solid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7" name="Inhaltsplatzhalter 4">
            <a:extLst>
              <a:ext uri="{FF2B5EF4-FFF2-40B4-BE49-F238E27FC236}">
                <a16:creationId xmlns:a16="http://schemas.microsoft.com/office/drawing/2014/main" id="{85AEA0FF-7055-41FB-8CCD-485392B1810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968330" y="2241517"/>
            <a:ext cx="2928270" cy="414023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314983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929" userDrawn="1">
          <p15:clr>
            <a:srgbClr val="FBAE40"/>
          </p15:clr>
        </p15:guide>
        <p15:guide id="2" pos="501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7AD9128B-30B4-449E-BD67-608992BBBA34}" type="datetime1">
              <a:rPr lang="de-DE" smtClean="0"/>
              <a:t>27.04.2022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Präsentationstitel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74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ex Lizenz-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7AD9128B-30B4-449E-BD67-608992BBBA34}" type="datetime1">
              <a:rPr lang="de-DE" smtClean="0"/>
              <a:t>27.04.2022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Präsentationstitel</a:t>
            </a:r>
            <a:endParaRPr lang="de-DE" dirty="0"/>
          </a:p>
        </p:txBody>
      </p:sp>
      <p:pic>
        <p:nvPicPr>
          <p:cNvPr id="6" name="Grafik 5" descr="by-sa.png">
            <a:hlinkClick r:id="rId2"/>
            <a:extLst>
              <a:ext uri="{FF2B5EF4-FFF2-40B4-BE49-F238E27FC236}">
                <a16:creationId xmlns:a16="http://schemas.microsoft.com/office/drawing/2014/main" id="{2A2C8292-2F0F-4330-B013-BEB034A5D2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23888" y="1628800"/>
            <a:ext cx="1515452" cy="533371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B9DCF3D7-F8FB-4E40-B4D5-A5E106E413BC}"/>
              </a:ext>
            </a:extLst>
          </p:cNvPr>
          <p:cNvSpPr/>
          <p:nvPr userDrawn="1"/>
        </p:nvSpPr>
        <p:spPr>
          <a:xfrm>
            <a:off x="623888" y="2281487"/>
            <a:ext cx="7440612" cy="1632498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Dieses Video ist lizenziert unter einer Creative Commons Namensnennung – </a:t>
            </a:r>
            <a:r>
              <a:rPr lang="de-DE" dirty="0">
                <a:latin typeface="+mn-lt"/>
              </a:rPr>
              <a:t>Weitergabe unter gleichen Bedingungen </a:t>
            </a:r>
            <a:r>
              <a:rPr lang="de-DE" dirty="0">
                <a:latin typeface="+mn-lt"/>
                <a:cs typeface="Arial" panose="020B0604020202020204" pitchFamily="34" charset="0"/>
              </a:rPr>
              <a:t>Lizenz. </a:t>
            </a: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endParaRPr lang="de-DE" dirty="0">
              <a:latin typeface="+mn-lt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Erstellt von Koordinierungsstelle GDI-DE.</a:t>
            </a:r>
            <a:endParaRPr lang="de-DE" dirty="0">
              <a:latin typeface="+mn-lt"/>
              <a:cs typeface="Calibri" panose="020F0502020204030204" pitchFamily="34" charset="0"/>
            </a:endParaRPr>
          </a:p>
          <a:p>
            <a:endParaRPr lang="de-D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45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hyperlink" Target="http://creativecommons.org/licenses/by-sa/3.0/de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org/licenses/by-sa/3.0/de/" TargetMode="Externa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52" y="21383"/>
            <a:ext cx="4025427" cy="83542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836712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7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03" r:id="rId2"/>
    <p:sldLayoutId id="2147483697" r:id="rId3"/>
    <p:sldLayoutId id="2147483671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1028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9019793-257F-4EC6-A568-50E0F22DA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260680"/>
            <a:ext cx="12192000" cy="360000"/>
          </a:xfrm>
          <a:prstGeom prst="rect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13">
            <a:extLst>
              <a:ext uri="{FF2B5EF4-FFF2-40B4-BE49-F238E27FC236}">
                <a16:creationId xmlns:a16="http://schemas.microsoft.com/office/drawing/2014/main" id="{7B362052-E1FE-4760-A26E-5B90A888A2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9F8AA21A-FA7A-41E5-951A-31F63CFE06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52" r="6941"/>
          <a:stretch/>
        </p:blipFill>
        <p:spPr>
          <a:xfrm>
            <a:off x="10896600" y="6405040"/>
            <a:ext cx="960438" cy="454604"/>
          </a:xfrm>
          <a:prstGeom prst="rect">
            <a:avLst/>
          </a:prstGeom>
          <a:solidFill>
            <a:srgbClr val="FFFFFF"/>
          </a:solidFill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2C9BBDD6-30CF-4191-A004-5D215582CE98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7AA22AE-5CEE-4D0B-9C81-7AE9FFE38C2D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E082E07B-C17B-464B-819B-D7231769C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fld id="{9485D637-9457-4C41-B46A-36AC90D9D5DB}" type="datetime1">
              <a:rPr lang="de-DE" smtClean="0"/>
              <a:t>27.04.2022</a:t>
            </a:fld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48309403-7269-4A73-BF0B-041D09A36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 dirty="0">
                <a:solidFill>
                  <a:srgbClr val="8C8C8C"/>
                </a:solidFill>
              </a:rPr>
              <a:t>Präsentationstitel</a:t>
            </a:r>
            <a:endParaRPr lang="de-DE" dirty="0"/>
          </a:p>
        </p:txBody>
      </p:sp>
      <p:pic>
        <p:nvPicPr>
          <p:cNvPr id="15" name="Grafik 14" descr="by-sa.png">
            <a:hlinkClick r:id="rId8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692" r:id="rId3"/>
    <p:sldLayoutId id="2147483693" r:id="rId4"/>
    <p:sldLayoutId id="2147483705" r:id="rId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0B2CD1B3-0BE8-4A61-9377-ED282A6A9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INSPIRE-Infoveranstaltung, 28.04.2022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B6AA8-96D7-468B-8507-E141F80C5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Daniela Hogrebe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844D60-78B0-4134-A15A-7348EE547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9093" y="1411729"/>
            <a:ext cx="9000000" cy="1800000"/>
          </a:xfrm>
        </p:spPr>
        <p:txBody>
          <a:bodyPr/>
          <a:lstStyle/>
          <a:p>
            <a:r>
              <a:rPr lang="de-DE" dirty="0"/>
              <a:t>Termine 2022</a:t>
            </a:r>
          </a:p>
        </p:txBody>
      </p:sp>
    </p:spTree>
    <p:extLst>
      <p:ext uri="{BB962C8B-B14F-4D97-AF65-F5344CB8AC3E}">
        <p14:creationId xmlns:p14="http://schemas.microsoft.com/office/powerpoint/2010/main" val="1262656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Termine 2022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Termine 2022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273BF6E-AC9F-45F0-81FB-D51C0FAD0F26}" type="datetime1">
              <a:rPr lang="de-DE" smtClean="0"/>
              <a:t>27.04.2022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Präsentationstitel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E0C9CC25-CBF4-4902-AAEB-617C86C4B90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b="1" dirty="0">
                <a:solidFill>
                  <a:srgbClr val="007F7F"/>
                </a:solidFill>
              </a:rPr>
              <a:t>EU</a:t>
            </a:r>
          </a:p>
          <a:p>
            <a:r>
              <a:rPr lang="de-DE" dirty="0"/>
              <a:t>INSPIRE Conference 2022 – </a:t>
            </a:r>
            <a:r>
              <a:rPr lang="de-DE" dirty="0">
                <a:solidFill>
                  <a:srgbClr val="BD181D"/>
                </a:solidFill>
              </a:rPr>
              <a:t>ABGESAGT</a:t>
            </a:r>
          </a:p>
          <a:p>
            <a:r>
              <a:rPr lang="de-DE" dirty="0"/>
              <a:t>Begleitende Veranstaltungen zur Fortschreibung der INSPIRE-Richtlinie – </a:t>
            </a:r>
            <a:r>
              <a:rPr lang="de-DE" dirty="0">
                <a:solidFill>
                  <a:srgbClr val="BD181D"/>
                </a:solidFill>
              </a:rPr>
              <a:t>IN PLANUNG</a:t>
            </a:r>
          </a:p>
          <a:p>
            <a:endParaRPr lang="de-DE" dirty="0"/>
          </a:p>
          <a:p>
            <a:r>
              <a:rPr lang="de-DE" b="1" dirty="0">
                <a:solidFill>
                  <a:srgbClr val="007F7F"/>
                </a:solidFill>
              </a:rPr>
              <a:t>GDI-DE</a:t>
            </a:r>
          </a:p>
          <a:p>
            <a:r>
              <a:rPr lang="de-DE" dirty="0"/>
              <a:t>Nächste INSPIRE-Infoveranstaltung am </a:t>
            </a:r>
            <a:r>
              <a:rPr lang="de-DE" b="1" dirty="0">
                <a:solidFill>
                  <a:srgbClr val="007F7F"/>
                </a:solidFill>
              </a:rPr>
              <a:t>03.11.2022</a:t>
            </a:r>
            <a:r>
              <a:rPr lang="de-DE" dirty="0"/>
              <a:t> – </a:t>
            </a:r>
            <a:r>
              <a:rPr lang="de-DE" dirty="0">
                <a:solidFill>
                  <a:srgbClr val="BD181D"/>
                </a:solidFill>
              </a:rPr>
              <a:t>SAVE THE DATE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FDB39DB-9C05-420B-BB9E-C14B4C8BE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298" y="4283322"/>
            <a:ext cx="3713163" cy="208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16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44DB9-77E1-4975-994C-5122AAB1B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Kompetenz durch 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1285306499"/>
      </p:ext>
    </p:extLst>
  </p:cSld>
  <p:clrMapOvr>
    <a:masterClrMapping/>
  </p:clrMapOvr>
</p:sld>
</file>

<file path=ppt/theme/theme1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2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43</Words>
  <Application>Microsoft Office PowerPoint</Application>
  <PresentationFormat>Breitbild</PresentationFormat>
  <Paragraphs>15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10" baseType="lpstr">
      <vt:lpstr>Arial</vt:lpstr>
      <vt:lpstr>Calibri</vt:lpstr>
      <vt:lpstr>Cambria</vt:lpstr>
      <vt:lpstr>Times New Roman</vt:lpstr>
      <vt:lpstr>Wingdings</vt:lpstr>
      <vt:lpstr>GDI_DE_100617</vt:lpstr>
      <vt:lpstr>1_GDI_DE_100617</vt:lpstr>
      <vt:lpstr>Termine 2022</vt:lpstr>
      <vt:lpstr>Termine 2022</vt:lpstr>
      <vt:lpstr>Kompetenz durch  Kooperation</vt:lpstr>
    </vt:vector>
  </TitlesOfParts>
  <Company>BKG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Termine 2022</dc:title>
  <dc:creator>Daniela Hogrebe</dc:creator>
  <cp:lastModifiedBy>Daniela Hogrebe</cp:lastModifiedBy>
  <cp:revision>2</cp:revision>
  <cp:lastPrinted>1601-01-01T00:00:00Z</cp:lastPrinted>
  <dcterms:created xsi:type="dcterms:W3CDTF">2022-04-27T05:32:24Z</dcterms:created>
  <dcterms:modified xsi:type="dcterms:W3CDTF">2022-04-27T05:48:59Z</dcterms:modified>
</cp:coreProperties>
</file>