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E1E7A-638F-4607-A47F-BD32B3EBEB5C}" type="datetimeFigureOut">
              <a:rPr lang="de-DE" smtClean="0"/>
              <a:t>27.04.2022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C7410-295A-4644-BAD6-2288F0BAB4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0846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Niedersachsen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C7410-295A-4644-BAD6-2288F0BAB4B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277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Thüringen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C7410-295A-4644-BAD6-2288F0BAB4B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3819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Hessen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C7410-295A-4644-BAD6-2288F0BAB4B9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5247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Nordrhein-Westfalen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C7410-295A-4644-BAD6-2288F0BAB4B9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0821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Mecklenburg-Vorpommern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C7410-295A-4644-BAD6-2288F0BAB4B9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494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Rheinland-Pfalz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C7410-295A-4644-BAD6-2288F0BAB4B9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355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Baden-Württemberg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C7410-295A-4644-BAD6-2288F0BAB4B9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93379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Sachsen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C7410-295A-4644-BAD6-2288F0BAB4B9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5714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78437D-B080-491E-A292-1308E9789D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9B880EB-02BB-4CCA-9607-12A93B8D2D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30A1E36-244D-4A7A-9F45-C151CDB93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9B50-AD42-4D2A-80B6-8BB3414BB66E}" type="datetimeFigureOut">
              <a:rPr lang="de-DE" smtClean="0"/>
              <a:t>27.04.2022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09B149-6B11-4CED-A8C0-C05E3B66C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345B70-2C22-4439-92CA-A7391AC6C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F612-081C-4C5E-A790-93BF915AC4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4377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318903-4947-4FB0-9021-CC8E89B6F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3D69560-8EAD-43DB-8652-BB42D8E6FD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A34C4A-1CA1-4A22-940E-D025AF1E9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9B50-AD42-4D2A-80B6-8BB3414BB66E}" type="datetimeFigureOut">
              <a:rPr lang="de-DE" smtClean="0"/>
              <a:t>27.04.2022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445AAB-25C5-4918-8DFB-C5B93108A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58B7DA-49CB-4CB3-A1F6-F8F2EB8C3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F612-081C-4C5E-A790-93BF915AC4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7757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4D3F1C4-3D40-4C0F-88D9-FF64C5963B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54DC3C8-5597-4B33-B2BB-85439FAF18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7A940B-8F42-445E-B6AF-319A88217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9B50-AD42-4D2A-80B6-8BB3414BB66E}" type="datetimeFigureOut">
              <a:rPr lang="de-DE" smtClean="0"/>
              <a:t>27.04.2022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32E5E1-C1F3-48EF-8A7F-7AB68BD28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DFFCB2-94FB-4FA2-8ADE-F0944A317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F612-081C-4C5E-A790-93BF915AC4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001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82A273-3411-455E-B26F-05F90422C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FB603B-915C-4E91-9CFE-CD922EEB4B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453D93-1678-4820-A1A7-CEC24ADDD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9B50-AD42-4D2A-80B6-8BB3414BB66E}" type="datetimeFigureOut">
              <a:rPr lang="de-DE" smtClean="0"/>
              <a:t>27.04.2022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D929D32-7BC5-4D7D-9711-C0B8ADC41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8C32C7-0CF5-44E8-BCF4-B18BFE651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F612-081C-4C5E-A790-93BF915AC4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0683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C674FB-3036-473D-8AAF-5CA44F70E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0549330-07E9-425A-9EDE-A22486C693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CB1B7E-EB9A-46BB-8D7F-A67DCE5E4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9B50-AD42-4D2A-80B6-8BB3414BB66E}" type="datetimeFigureOut">
              <a:rPr lang="de-DE" smtClean="0"/>
              <a:t>27.04.2022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D44C46-9A5D-40F3-8BF8-BF7A8E47B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0A035B-7146-4867-A12B-C93D68F9C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F612-081C-4C5E-A790-93BF915AC4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319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701809-2A97-4150-AE7A-774E9E708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2B82102-C33E-4E9B-8A84-B77B70B1B5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4FA2BBF-FD85-4747-B43A-C21FAA0A9E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79F412B-F7BF-4E07-88F9-99C4CD29D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9B50-AD42-4D2A-80B6-8BB3414BB66E}" type="datetimeFigureOut">
              <a:rPr lang="de-DE" smtClean="0"/>
              <a:t>27.04.2022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1AEE534-DB94-462B-9D0C-2A62BC5C2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A428966-10D6-4151-A099-B742241F0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F612-081C-4C5E-A790-93BF915AC4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57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BCF186-B5DA-4F06-9932-ABB343FB8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53EB40-1969-4275-A89B-CB0D13CE8A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DAD6837-1D64-48C2-AA7A-91DBC06A4E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A41981C-6176-4198-B1F9-2916232340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697153D-D0B3-4DCF-8EC2-8D8F3F9069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AAD8062-0989-4EB5-A6BC-08A0A8952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9B50-AD42-4D2A-80B6-8BB3414BB66E}" type="datetimeFigureOut">
              <a:rPr lang="de-DE" smtClean="0"/>
              <a:t>27.04.2022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0561BDB-C5A4-445B-88B3-F025363CE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3AFA8E5-561F-4ED1-9C08-1E03C825B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F612-081C-4C5E-A790-93BF915AC4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037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D5FE27-E556-4D00-855D-EFFB7B89E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8609D94-3EF3-4EC2-9934-ABB095992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9B50-AD42-4D2A-80B6-8BB3414BB66E}" type="datetimeFigureOut">
              <a:rPr lang="de-DE" smtClean="0"/>
              <a:t>27.04.2022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2F572DC-5E58-4D42-818D-4EFFBD616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EABF252-3940-4B47-B0CB-0B3903E00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F612-081C-4C5E-A790-93BF915AC4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848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D44233C-BF1F-45F4-9C6A-8CE846E3C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9B50-AD42-4D2A-80B6-8BB3414BB66E}" type="datetimeFigureOut">
              <a:rPr lang="de-DE" smtClean="0"/>
              <a:t>27.04.2022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519CBDE-E97E-493E-A413-2DBAEE64B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88E66D3-3F59-491C-86BE-398EC2FCA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F612-081C-4C5E-A790-93BF915AC4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9987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CB75-AB3A-4735-991C-265EB0FAE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83AE7A-EC0D-4FC5-BBCF-5215973FF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622757C-7BF1-4704-9ED7-82369EC239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AD8F0C3-C9DE-48D5-B98E-314FE7483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9B50-AD42-4D2A-80B6-8BB3414BB66E}" type="datetimeFigureOut">
              <a:rPr lang="de-DE" smtClean="0"/>
              <a:t>27.04.2022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6EFB48B-3AAB-4741-88A7-5EA4A3977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91C792-DBC9-4A1A-9E0B-789F1AA45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F612-081C-4C5E-A790-93BF915AC4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4902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D22025-7664-4397-ADA2-709297141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615DE78-8952-42DB-9D27-3305990F6F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AD6815D-2B80-4C7F-BF5D-DA8502BE91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83C4E7C-9419-4034-B90C-95BD1A19A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9B50-AD42-4D2A-80B6-8BB3414BB66E}" type="datetimeFigureOut">
              <a:rPr lang="de-DE" smtClean="0"/>
              <a:t>27.04.2022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44A85A9-D59F-454E-9EA6-D99EC3FEC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5323763-F36A-4B5E-8788-2524806A3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F612-081C-4C5E-A790-93BF915AC4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0252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7F3C726-1303-49FC-95A3-278CA90E2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76A7C35-F65D-4E4B-92E4-DBD9F59B2D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B41626-D4B7-4B18-BF8D-3C7866375E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29B50-AD42-4D2A-80B6-8BB3414BB66E}" type="datetimeFigureOut">
              <a:rPr lang="de-DE" smtClean="0"/>
              <a:t>27.04.2022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5B6EA5-76FC-4ED4-B8E3-AE3A71606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25E377E-5FB1-4068-A308-6E7C4F0A01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CF612-081C-4C5E-A790-93BF915AC4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1995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47F306D5-9D83-4F34-B856-0D118BE1D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976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FF3EF471-7339-4FB8-B58D-92009A0B5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85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B5BF4937-5309-46D0-957D-BE1E9B7ACE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24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B87701A2-3713-4363-83F0-234C0FE03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48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57DA2164-471F-4C38-8142-1AB30FBF46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45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2A001E1B-0950-4819-855A-192DE2F8B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20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78AD419F-7A95-4214-9F64-2CEC1CC362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90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AFFB25F0-BD63-481F-AF00-D676CE01A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11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Breitbild</PresentationFormat>
  <Paragraphs>16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Daniela Hogrebe</dc:creator>
  <cp:lastModifiedBy>Daniela Hogrebe</cp:lastModifiedBy>
  <cp:revision>2</cp:revision>
  <dcterms:created xsi:type="dcterms:W3CDTF">2022-04-27T09:44:05Z</dcterms:created>
  <dcterms:modified xsi:type="dcterms:W3CDTF">2022-04-27T10:02:17Z</dcterms:modified>
</cp:coreProperties>
</file>